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75" r:id="rId5"/>
    <p:sldId id="278" r:id="rId6"/>
    <p:sldId id="277" r:id="rId7"/>
    <p:sldId id="271" r:id="rId8"/>
    <p:sldId id="272" r:id="rId9"/>
    <p:sldId id="273" r:id="rId10"/>
    <p:sldId id="274" r:id="rId11"/>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D2E4"/>
    <a:srgbClr val="E2F0D9"/>
    <a:srgbClr val="FFF2CC"/>
    <a:srgbClr val="DAE3F3"/>
    <a:srgbClr val="9900FF"/>
    <a:srgbClr val="FF7C8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2F9949-662C-4048-A344-79EA199A5EF5}" v="4" dt="2024-01-03T12:12:30.35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20" d="100"/>
          <a:sy n="120" d="100"/>
        </p:scale>
        <p:origin x="475" y="82"/>
      </p:cViewPr>
      <p:guideLst/>
    </p:cSldViewPr>
  </p:slideViewPr>
  <p:notesTextViewPr>
    <p:cViewPr>
      <p:scale>
        <a:sx n="1" d="1"/>
        <a:sy n="1" d="1"/>
      </p:scale>
      <p:origin x="0" y="0"/>
    </p:cViewPr>
  </p:notesTextViewPr>
  <p:notesViewPr>
    <p:cSldViewPr snapToGrid="0">
      <p:cViewPr varScale="1">
        <p:scale>
          <a:sx n="68" d="100"/>
          <a:sy n="68" d="100"/>
        </p:scale>
        <p:origin x="252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坂本 正樹" userId="613c058c629d8f01" providerId="LiveId" clId="{F330D0F6-CCCB-468F-9785-B62A2BCF25E7}"/>
    <pc:docChg chg="undo redo custSel modSld">
      <pc:chgData name="坂本 正樹" userId="613c058c629d8f01" providerId="LiveId" clId="{F330D0F6-CCCB-468F-9785-B62A2BCF25E7}" dt="2021-10-24T14:34:38.010" v="290" actId="14100"/>
      <pc:docMkLst>
        <pc:docMk/>
      </pc:docMkLst>
      <pc:sldChg chg="addSp delSp modSp mod">
        <pc:chgData name="坂本 正樹" userId="613c058c629d8f01" providerId="LiveId" clId="{F330D0F6-CCCB-468F-9785-B62A2BCF25E7}" dt="2021-10-24T14:34:38.010" v="290" actId="14100"/>
        <pc:sldMkLst>
          <pc:docMk/>
          <pc:sldMk cId="3521975756" sldId="256"/>
        </pc:sldMkLst>
        <pc:spChg chg="add mod">
          <ac:chgData name="坂本 正樹" userId="613c058c629d8f01" providerId="LiveId" clId="{F330D0F6-CCCB-468F-9785-B62A2BCF25E7}" dt="2021-10-24T14:29:16.115" v="266" actId="1076"/>
          <ac:spMkLst>
            <pc:docMk/>
            <pc:sldMk cId="3521975756" sldId="256"/>
            <ac:spMk id="2" creationId="{2F8785A5-7404-4841-BF9D-EB79C5B3E911}"/>
          </ac:spMkLst>
        </pc:spChg>
        <pc:spChg chg="mod ord topLvl">
          <ac:chgData name="坂本 正樹" userId="613c058c629d8f01" providerId="LiveId" clId="{F330D0F6-CCCB-468F-9785-B62A2BCF25E7}" dt="2021-10-24T14:34:38.010" v="290" actId="14100"/>
          <ac:spMkLst>
            <pc:docMk/>
            <pc:sldMk cId="3521975756" sldId="256"/>
            <ac:spMk id="4" creationId="{66407CDC-B866-46F0-8E1D-388BC7282570}"/>
          </ac:spMkLst>
        </pc:spChg>
        <pc:spChg chg="mod topLvl">
          <ac:chgData name="坂本 正樹" userId="613c058c629d8f01" providerId="LiveId" clId="{F330D0F6-CCCB-468F-9785-B62A2BCF25E7}" dt="2021-10-24T14:32:46.259" v="282" actId="207"/>
          <ac:spMkLst>
            <pc:docMk/>
            <pc:sldMk cId="3521975756" sldId="256"/>
            <ac:spMk id="5" creationId="{008DB970-1712-4CFB-9F5F-A6F9EBFADBD1}"/>
          </ac:spMkLst>
        </pc:spChg>
        <pc:spChg chg="mod topLvl">
          <ac:chgData name="坂本 正樹" userId="613c058c629d8f01" providerId="LiveId" clId="{F330D0F6-CCCB-468F-9785-B62A2BCF25E7}" dt="2021-10-24T14:32:15.702" v="280" actId="688"/>
          <ac:spMkLst>
            <pc:docMk/>
            <pc:sldMk cId="3521975756" sldId="256"/>
            <ac:spMk id="7" creationId="{2709E88A-373B-44A4-BD51-868C461E7D19}"/>
          </ac:spMkLst>
        </pc:spChg>
        <pc:spChg chg="add del mod">
          <ac:chgData name="坂本 正樹" userId="613c058c629d8f01" providerId="LiveId" clId="{F330D0F6-CCCB-468F-9785-B62A2BCF25E7}" dt="2021-10-24T14:22:50.388" v="214" actId="478"/>
          <ac:spMkLst>
            <pc:docMk/>
            <pc:sldMk cId="3521975756" sldId="256"/>
            <ac:spMk id="8" creationId="{43442049-4B9C-4673-9A1E-9C372C0D0AFC}"/>
          </ac:spMkLst>
        </pc:spChg>
        <pc:spChg chg="add del mod">
          <ac:chgData name="坂本 正樹" userId="613c058c629d8f01" providerId="LiveId" clId="{F330D0F6-CCCB-468F-9785-B62A2BCF25E7}" dt="2021-10-24T14:23:44.624" v="222" actId="478"/>
          <ac:spMkLst>
            <pc:docMk/>
            <pc:sldMk cId="3521975756" sldId="256"/>
            <ac:spMk id="11" creationId="{D2EBA97A-9AE0-4E92-93A8-E4C5A2D2AC34}"/>
          </ac:spMkLst>
        </pc:spChg>
        <pc:grpChg chg="del mod">
          <ac:chgData name="坂本 正樹" userId="613c058c629d8f01" providerId="LiveId" clId="{F330D0F6-CCCB-468F-9785-B62A2BCF25E7}" dt="2021-10-24T14:11:58.929" v="10" actId="165"/>
          <ac:grpSpMkLst>
            <pc:docMk/>
            <pc:sldMk cId="3521975756" sldId="256"/>
            <ac:grpSpMk id="10" creationId="{9E0F8749-6BA8-4BC8-AD53-CAFE3FCA7141}"/>
          </ac:grpSpMkLst>
        </pc:grpChg>
        <pc:cxnChg chg="mod ord">
          <ac:chgData name="坂本 正樹" userId="613c058c629d8f01" providerId="LiveId" clId="{F330D0F6-CCCB-468F-9785-B62A2BCF25E7}" dt="2021-10-24T14:33:02.455" v="283" actId="208"/>
          <ac:cxnSpMkLst>
            <pc:docMk/>
            <pc:sldMk cId="3521975756" sldId="256"/>
            <ac:cxnSpMk id="9" creationId="{F884E405-5B86-444D-ADBC-403D57EC383E}"/>
          </ac:cxnSpMkLst>
        </pc:cxnChg>
      </pc:sldChg>
    </pc:docChg>
  </pc:docChgLst>
  <pc:docChgLst>
    <pc:chgData name="坂本 正樹" userId="613c058c629d8f01" providerId="LiveId" clId="{B3289F16-BB46-4816-BAE7-DA3E97C47E58}"/>
    <pc:docChg chg="undo custSel addSld delSld modSld modMainMaster modNotesMaster">
      <pc:chgData name="坂本 正樹" userId="613c058c629d8f01" providerId="LiveId" clId="{B3289F16-BB46-4816-BAE7-DA3E97C47E58}" dt="2021-11-03T14:06:35.858" v="6502" actId="20577"/>
      <pc:docMkLst>
        <pc:docMk/>
      </pc:docMkLst>
      <pc:sldChg chg="addSp delSp modSp mod modClrScheme chgLayout">
        <pc:chgData name="坂本 正樹" userId="613c058c629d8f01" providerId="LiveId" clId="{B3289F16-BB46-4816-BAE7-DA3E97C47E58}" dt="2021-11-03T14:06:35.858" v="6502" actId="20577"/>
        <pc:sldMkLst>
          <pc:docMk/>
          <pc:sldMk cId="3521975756" sldId="256"/>
        </pc:sldMkLst>
        <pc:spChg chg="mod topLvl">
          <ac:chgData name="坂本 正樹" userId="613c058c629d8f01" providerId="LiveId" clId="{B3289F16-BB46-4816-BAE7-DA3E97C47E58}" dt="2021-10-31T13:35:22.932" v="3839" actId="165"/>
          <ac:spMkLst>
            <pc:docMk/>
            <pc:sldMk cId="3521975756" sldId="256"/>
            <ac:spMk id="3" creationId="{00000000-0000-0000-0000-000000000000}"/>
          </ac:spMkLst>
        </pc:spChg>
        <pc:spChg chg="mod topLvl">
          <ac:chgData name="坂本 正樹" userId="613c058c629d8f01" providerId="LiveId" clId="{B3289F16-BB46-4816-BAE7-DA3E97C47E58}" dt="2021-10-31T13:35:22.932" v="3839" actId="165"/>
          <ac:spMkLst>
            <pc:docMk/>
            <pc:sldMk cId="3521975756" sldId="256"/>
            <ac:spMk id="4" creationId="{66407CDC-B866-46F0-8E1D-388BC7282570}"/>
          </ac:spMkLst>
        </pc:spChg>
        <pc:spChg chg="mod topLvl">
          <ac:chgData name="坂本 正樹" userId="613c058c629d8f01" providerId="LiveId" clId="{B3289F16-BB46-4816-BAE7-DA3E97C47E58}" dt="2021-10-31T13:35:22.932" v="3839" actId="165"/>
          <ac:spMkLst>
            <pc:docMk/>
            <pc:sldMk cId="3521975756" sldId="256"/>
            <ac:spMk id="5" creationId="{008DB970-1712-4CFB-9F5F-A6F9EBFADBD1}"/>
          </ac:spMkLst>
        </pc:spChg>
        <pc:spChg chg="mod topLvl">
          <ac:chgData name="坂本 正樹" userId="613c058c629d8f01" providerId="LiveId" clId="{B3289F16-BB46-4816-BAE7-DA3E97C47E58}" dt="2021-10-31T13:35:22.932" v="3839" actId="165"/>
          <ac:spMkLst>
            <pc:docMk/>
            <pc:sldMk cId="3521975756" sldId="256"/>
            <ac:spMk id="6" creationId="{00000000-0000-0000-0000-000000000000}"/>
          </ac:spMkLst>
        </pc:spChg>
        <pc:spChg chg="mod topLvl">
          <ac:chgData name="坂本 正樹" userId="613c058c629d8f01" providerId="LiveId" clId="{B3289F16-BB46-4816-BAE7-DA3E97C47E58}" dt="2021-10-31T13:35:22.932" v="3839" actId="165"/>
          <ac:spMkLst>
            <pc:docMk/>
            <pc:sldMk cId="3521975756" sldId="256"/>
            <ac:spMk id="7" creationId="{2709E88A-373B-44A4-BD51-868C461E7D19}"/>
          </ac:spMkLst>
        </pc:spChg>
        <pc:spChg chg="mod ord">
          <ac:chgData name="坂本 正樹" userId="613c058c629d8f01" providerId="LiveId" clId="{B3289F16-BB46-4816-BAE7-DA3E97C47E58}" dt="2021-10-31T10:25:54.884" v="147" actId="700"/>
          <ac:spMkLst>
            <pc:docMk/>
            <pc:sldMk cId="3521975756" sldId="256"/>
            <ac:spMk id="10" creationId="{9AAB0352-C7B8-45C8-80EF-08AB50DD1A01}"/>
          </ac:spMkLst>
        </pc:spChg>
        <pc:spChg chg="add mod">
          <ac:chgData name="坂本 正樹" userId="613c058c629d8f01" providerId="LiveId" clId="{B3289F16-BB46-4816-BAE7-DA3E97C47E58}" dt="2021-10-31T14:57:13.810" v="6034" actId="1076"/>
          <ac:spMkLst>
            <pc:docMk/>
            <pc:sldMk cId="3521975756" sldId="256"/>
            <ac:spMk id="12" creationId="{C01EE1A3-D374-4B11-AD0A-37AFADC8EA47}"/>
          </ac:spMkLst>
        </pc:spChg>
        <pc:spChg chg="add mod">
          <ac:chgData name="坂本 正樹" userId="613c058c629d8f01" providerId="LiveId" clId="{B3289F16-BB46-4816-BAE7-DA3E97C47E58}" dt="2021-11-03T14:06:35.858" v="6502" actId="20577"/>
          <ac:spMkLst>
            <pc:docMk/>
            <pc:sldMk cId="3521975756" sldId="256"/>
            <ac:spMk id="13" creationId="{ADC85C6E-FAF2-4029-BCDC-0FFBB449A100}"/>
          </ac:spMkLst>
        </pc:spChg>
        <pc:spChg chg="add mod">
          <ac:chgData name="坂本 正樹" userId="613c058c629d8f01" providerId="LiveId" clId="{B3289F16-BB46-4816-BAE7-DA3E97C47E58}" dt="2021-10-31T14:57:17.693" v="6035" actId="1076"/>
          <ac:spMkLst>
            <pc:docMk/>
            <pc:sldMk cId="3521975756" sldId="256"/>
            <ac:spMk id="14" creationId="{7C110236-C454-40A2-A88B-D789200A54B7}"/>
          </ac:spMkLst>
        </pc:spChg>
        <pc:grpChg chg="add del mod">
          <ac:chgData name="坂本 正樹" userId="613c058c629d8f01" providerId="LiveId" clId="{B3289F16-BB46-4816-BAE7-DA3E97C47E58}" dt="2021-10-31T13:35:22.932" v="3839" actId="165"/>
          <ac:grpSpMkLst>
            <pc:docMk/>
            <pc:sldMk cId="3521975756" sldId="256"/>
            <ac:grpSpMk id="8" creationId="{B37C72FA-7DA9-46E3-B99A-37BC0C1E0064}"/>
          </ac:grpSpMkLst>
        </pc:grpChg>
        <pc:cxnChg chg="mod topLvl">
          <ac:chgData name="坂本 正樹" userId="613c058c629d8f01" providerId="LiveId" clId="{B3289F16-BB46-4816-BAE7-DA3E97C47E58}" dt="2021-10-31T13:35:22.932" v="3839" actId="165"/>
          <ac:cxnSpMkLst>
            <pc:docMk/>
            <pc:sldMk cId="3521975756" sldId="256"/>
            <ac:cxnSpMk id="9" creationId="{F884E405-5B86-444D-ADBC-403D57EC383E}"/>
          </ac:cxnSpMkLst>
        </pc:cxnChg>
      </pc:sldChg>
      <pc:sldChg chg="addSp delSp modSp new mod modClrScheme chgLayout">
        <pc:chgData name="坂本 正樹" userId="613c058c629d8f01" providerId="LiveId" clId="{B3289F16-BB46-4816-BAE7-DA3E97C47E58}" dt="2021-10-31T14:54:07.941" v="5910" actId="1076"/>
        <pc:sldMkLst>
          <pc:docMk/>
          <pc:sldMk cId="3054543244" sldId="257"/>
        </pc:sldMkLst>
        <pc:spChg chg="del mod ord">
          <ac:chgData name="坂本 正樹" userId="613c058c629d8f01" providerId="LiveId" clId="{B3289F16-BB46-4816-BAE7-DA3E97C47E58}" dt="2021-10-31T10:25:42.250" v="146" actId="700"/>
          <ac:spMkLst>
            <pc:docMk/>
            <pc:sldMk cId="3054543244" sldId="257"/>
            <ac:spMk id="2" creationId="{FD3B52B0-8910-4771-9B9C-5D93A4705192}"/>
          </ac:spMkLst>
        </pc:spChg>
        <pc:spChg chg="del mod ord">
          <ac:chgData name="坂本 正樹" userId="613c058c629d8f01" providerId="LiveId" clId="{B3289F16-BB46-4816-BAE7-DA3E97C47E58}" dt="2021-10-31T10:25:42.250" v="146" actId="700"/>
          <ac:spMkLst>
            <pc:docMk/>
            <pc:sldMk cId="3054543244" sldId="257"/>
            <ac:spMk id="3" creationId="{3191B0E4-96AF-49AC-9712-6E95495B5C38}"/>
          </ac:spMkLst>
        </pc:spChg>
        <pc:spChg chg="mod ord">
          <ac:chgData name="坂本 正樹" userId="613c058c629d8f01" providerId="LiveId" clId="{B3289F16-BB46-4816-BAE7-DA3E97C47E58}" dt="2021-10-31T10:25:42.250" v="146" actId="700"/>
          <ac:spMkLst>
            <pc:docMk/>
            <pc:sldMk cId="3054543244" sldId="257"/>
            <ac:spMk id="4" creationId="{68B0F893-187A-4673-A4A3-78C5213E183B}"/>
          </ac:spMkLst>
        </pc:spChg>
        <pc:spChg chg="add del mod ord">
          <ac:chgData name="坂本 正樹" userId="613c058c629d8f01" providerId="LiveId" clId="{B3289F16-BB46-4816-BAE7-DA3E97C47E58}" dt="2021-10-31T10:26:02.785" v="149" actId="478"/>
          <ac:spMkLst>
            <pc:docMk/>
            <pc:sldMk cId="3054543244" sldId="257"/>
            <ac:spMk id="5" creationId="{15B1984A-9706-4522-B521-B35E6E83D4D8}"/>
          </ac:spMkLst>
        </pc:spChg>
        <pc:spChg chg="add del mod ord">
          <ac:chgData name="坂本 正樹" userId="613c058c629d8f01" providerId="LiveId" clId="{B3289F16-BB46-4816-BAE7-DA3E97C47E58}" dt="2021-10-31T10:26:01.006" v="148" actId="478"/>
          <ac:spMkLst>
            <pc:docMk/>
            <pc:sldMk cId="3054543244" sldId="257"/>
            <ac:spMk id="6" creationId="{15C9A0E0-76AA-4989-8AA6-B1A4D2923958}"/>
          </ac:spMkLst>
        </pc:spChg>
        <pc:spChg chg="add mod">
          <ac:chgData name="坂本 正樹" userId="613c058c629d8f01" providerId="LiveId" clId="{B3289F16-BB46-4816-BAE7-DA3E97C47E58}" dt="2021-10-31T14:54:07.941" v="5910" actId="1076"/>
          <ac:spMkLst>
            <pc:docMk/>
            <pc:sldMk cId="3054543244" sldId="257"/>
            <ac:spMk id="8" creationId="{6BB05404-BE7F-46F2-8788-1C60C7E0DCF9}"/>
          </ac:spMkLst>
        </pc:spChg>
        <pc:spChg chg="add mod">
          <ac:chgData name="坂本 正樹" userId="613c058c629d8f01" providerId="LiveId" clId="{B3289F16-BB46-4816-BAE7-DA3E97C47E58}" dt="2021-10-31T14:50:38.173" v="5890" actId="12"/>
          <ac:spMkLst>
            <pc:docMk/>
            <pc:sldMk cId="3054543244" sldId="257"/>
            <ac:spMk id="10" creationId="{6D7162F4-B159-484C-8489-958B48909F4B}"/>
          </ac:spMkLst>
        </pc:spChg>
        <pc:spChg chg="add del mod">
          <ac:chgData name="坂本 正樹" userId="613c058c629d8f01" providerId="LiveId" clId="{B3289F16-BB46-4816-BAE7-DA3E97C47E58}" dt="2021-10-31T10:52:01.411" v="1336" actId="478"/>
          <ac:spMkLst>
            <pc:docMk/>
            <pc:sldMk cId="3054543244" sldId="257"/>
            <ac:spMk id="12" creationId="{CC6883FA-52E6-4556-A921-268F9D07E5E9}"/>
          </ac:spMkLst>
        </pc:spChg>
        <pc:spChg chg="add mod">
          <ac:chgData name="坂本 正樹" userId="613c058c629d8f01" providerId="LiveId" clId="{B3289F16-BB46-4816-BAE7-DA3E97C47E58}" dt="2021-10-31T14:50:58.668" v="5892" actId="122"/>
          <ac:spMkLst>
            <pc:docMk/>
            <pc:sldMk cId="3054543244" sldId="257"/>
            <ac:spMk id="14" creationId="{CFC852D6-18BF-4662-8D4E-370A616E2989}"/>
          </ac:spMkLst>
        </pc:spChg>
        <pc:spChg chg="add mod">
          <ac:chgData name="坂本 正樹" userId="613c058c629d8f01" providerId="LiveId" clId="{B3289F16-BB46-4816-BAE7-DA3E97C47E58}" dt="2021-10-31T13:36:22.268" v="3848" actId="164"/>
          <ac:spMkLst>
            <pc:docMk/>
            <pc:sldMk cId="3054543244" sldId="257"/>
            <ac:spMk id="16" creationId="{FF08A07C-A403-4418-9255-1CBFA55F5C50}"/>
          </ac:spMkLst>
        </pc:spChg>
        <pc:spChg chg="add mod">
          <ac:chgData name="坂本 正樹" userId="613c058c629d8f01" providerId="LiveId" clId="{B3289F16-BB46-4816-BAE7-DA3E97C47E58}" dt="2021-10-31T14:50:09.447" v="5886" actId="14100"/>
          <ac:spMkLst>
            <pc:docMk/>
            <pc:sldMk cId="3054543244" sldId="257"/>
            <ac:spMk id="18" creationId="{8255CA48-6120-40C8-AF90-68BCF2BEFF5B}"/>
          </ac:spMkLst>
        </pc:spChg>
        <pc:grpChg chg="add mod">
          <ac:chgData name="坂本 正樹" userId="613c058c629d8f01" providerId="LiveId" clId="{B3289F16-BB46-4816-BAE7-DA3E97C47E58}" dt="2021-10-31T14:53:12.973" v="5905" actId="1076"/>
          <ac:grpSpMkLst>
            <pc:docMk/>
            <pc:sldMk cId="3054543244" sldId="257"/>
            <ac:grpSpMk id="17" creationId="{32CA4E87-2EF4-428E-BF40-5D31DA5D5D4E}"/>
          </ac:grpSpMkLst>
        </pc:grpChg>
        <pc:cxnChg chg="add mod">
          <ac:chgData name="坂本 正樹" userId="613c058c629d8f01" providerId="LiveId" clId="{B3289F16-BB46-4816-BAE7-DA3E97C47E58}" dt="2021-10-31T13:36:22.268" v="3848" actId="164"/>
          <ac:cxnSpMkLst>
            <pc:docMk/>
            <pc:sldMk cId="3054543244" sldId="257"/>
            <ac:cxnSpMk id="15" creationId="{38DAB1CE-B8C2-4F0F-8161-63D0EAEBE84F}"/>
          </ac:cxnSpMkLst>
        </pc:cxnChg>
        <pc:cxnChg chg="add mod">
          <ac:chgData name="坂本 正樹" userId="613c058c629d8f01" providerId="LiveId" clId="{B3289F16-BB46-4816-BAE7-DA3E97C47E58}" dt="2021-10-31T14:50:49.008" v="5891" actId="14100"/>
          <ac:cxnSpMkLst>
            <pc:docMk/>
            <pc:sldMk cId="3054543244" sldId="257"/>
            <ac:cxnSpMk id="19" creationId="{495BA170-07F6-4888-88EA-89966C550053}"/>
          </ac:cxnSpMkLst>
        </pc:cxnChg>
      </pc:sldChg>
      <pc:sldChg chg="new del">
        <pc:chgData name="坂本 正樹" userId="613c058c629d8f01" providerId="LiveId" clId="{B3289F16-BB46-4816-BAE7-DA3E97C47E58}" dt="2021-10-31T10:26:32.680" v="151" actId="47"/>
        <pc:sldMkLst>
          <pc:docMk/>
          <pc:sldMk cId="370288254" sldId="258"/>
        </pc:sldMkLst>
      </pc:sldChg>
      <pc:sldChg chg="addSp delSp modSp add mod">
        <pc:chgData name="坂本 正樹" userId="613c058c629d8f01" providerId="LiveId" clId="{B3289F16-BB46-4816-BAE7-DA3E97C47E58}" dt="2021-10-31T14:54:59.688" v="5937" actId="1076"/>
        <pc:sldMkLst>
          <pc:docMk/>
          <pc:sldMk cId="3890840518" sldId="258"/>
        </pc:sldMkLst>
        <pc:spChg chg="mod">
          <ac:chgData name="坂本 正樹" userId="613c058c629d8f01" providerId="LiveId" clId="{B3289F16-BB46-4816-BAE7-DA3E97C47E58}" dt="2021-10-31T14:54:59.688" v="5937" actId="1076"/>
          <ac:spMkLst>
            <pc:docMk/>
            <pc:sldMk cId="3890840518" sldId="258"/>
            <ac:spMk id="4" creationId="{68B0F893-187A-4673-A4A3-78C5213E183B}"/>
          </ac:spMkLst>
        </pc:spChg>
        <pc:spChg chg="add del mod">
          <ac:chgData name="坂本 正樹" userId="613c058c629d8f01" providerId="LiveId" clId="{B3289F16-BB46-4816-BAE7-DA3E97C47E58}" dt="2021-10-31T13:23:44.958" v="3578" actId="478"/>
          <ac:spMkLst>
            <pc:docMk/>
            <pc:sldMk cId="3890840518" sldId="258"/>
            <ac:spMk id="5" creationId="{F3F625CD-D6F1-4A50-8F9D-682580BA1AFB}"/>
          </ac:spMkLst>
        </pc:spChg>
        <pc:spChg chg="add del mod">
          <ac:chgData name="坂本 正樹" userId="613c058c629d8f01" providerId="LiveId" clId="{B3289F16-BB46-4816-BAE7-DA3E97C47E58}" dt="2021-10-31T13:33:52.880" v="3831" actId="21"/>
          <ac:spMkLst>
            <pc:docMk/>
            <pc:sldMk cId="3890840518" sldId="258"/>
            <ac:spMk id="7" creationId="{E7A9C2B8-6A45-433C-BB27-9EEB2AFA98BB}"/>
          </ac:spMkLst>
        </pc:spChg>
        <pc:spChg chg="mod">
          <ac:chgData name="坂本 正樹" userId="613c058c629d8f01" providerId="LiveId" clId="{B3289F16-BB46-4816-BAE7-DA3E97C47E58}" dt="2021-10-31T14:54:01.372" v="5909" actId="1076"/>
          <ac:spMkLst>
            <pc:docMk/>
            <pc:sldMk cId="3890840518" sldId="258"/>
            <ac:spMk id="8" creationId="{6BB05404-BE7F-46F2-8788-1C60C7E0DCF9}"/>
          </ac:spMkLst>
        </pc:spChg>
        <pc:spChg chg="add del mod">
          <ac:chgData name="坂本 正樹" userId="613c058c629d8f01" providerId="LiveId" clId="{B3289F16-BB46-4816-BAE7-DA3E97C47E58}" dt="2021-10-31T14:37:55.307" v="5609" actId="478"/>
          <ac:spMkLst>
            <pc:docMk/>
            <pc:sldMk cId="3890840518" sldId="258"/>
            <ac:spMk id="9" creationId="{ED2F631B-863E-4BEF-8BF4-F557C58523DD}"/>
          </ac:spMkLst>
        </pc:spChg>
        <pc:spChg chg="mod">
          <ac:chgData name="坂本 正樹" userId="613c058c629d8f01" providerId="LiveId" clId="{B3289F16-BB46-4816-BAE7-DA3E97C47E58}" dt="2021-10-31T14:54:54.325" v="5936" actId="1076"/>
          <ac:spMkLst>
            <pc:docMk/>
            <pc:sldMk cId="3890840518" sldId="258"/>
            <ac:spMk id="10" creationId="{6D7162F4-B159-484C-8489-958B48909F4B}"/>
          </ac:spMkLst>
        </pc:spChg>
        <pc:spChg chg="add del mod">
          <ac:chgData name="坂本 正樹" userId="613c058c629d8f01" providerId="LiveId" clId="{B3289F16-BB46-4816-BAE7-DA3E97C47E58}" dt="2021-10-31T13:27:28.429" v="3744" actId="478"/>
          <ac:spMkLst>
            <pc:docMk/>
            <pc:sldMk cId="3890840518" sldId="258"/>
            <ac:spMk id="11" creationId="{1162E5B8-64FB-4859-9A1B-95A2AE6179A4}"/>
          </ac:spMkLst>
        </pc:spChg>
        <pc:spChg chg="add mod">
          <ac:chgData name="坂本 正樹" userId="613c058c629d8f01" providerId="LiveId" clId="{B3289F16-BB46-4816-BAE7-DA3E97C47E58}" dt="2021-10-31T14:54:54.325" v="5936" actId="1076"/>
          <ac:spMkLst>
            <pc:docMk/>
            <pc:sldMk cId="3890840518" sldId="258"/>
            <ac:spMk id="12" creationId="{2F8FD37D-5A4A-4484-B83B-DCC17358F5E0}"/>
          </ac:spMkLst>
        </pc:spChg>
        <pc:spChg chg="add mod">
          <ac:chgData name="坂本 正樹" userId="613c058c629d8f01" providerId="LiveId" clId="{B3289F16-BB46-4816-BAE7-DA3E97C47E58}" dt="2021-10-31T14:54:54.325" v="5936" actId="1076"/>
          <ac:spMkLst>
            <pc:docMk/>
            <pc:sldMk cId="3890840518" sldId="258"/>
            <ac:spMk id="13" creationId="{DBE3C289-7BE9-4D23-8B8D-FE537C3271BB}"/>
          </ac:spMkLst>
        </pc:spChg>
        <pc:spChg chg="add mod">
          <ac:chgData name="坂本 正樹" userId="613c058c629d8f01" providerId="LiveId" clId="{B3289F16-BB46-4816-BAE7-DA3E97C47E58}" dt="2021-10-31T14:54:54.325" v="5936" actId="1076"/>
          <ac:spMkLst>
            <pc:docMk/>
            <pc:sldMk cId="3890840518" sldId="258"/>
            <ac:spMk id="14" creationId="{E3CA9F50-CD8A-402D-8A99-8F81C3FFBFAC}"/>
          </ac:spMkLst>
        </pc:spChg>
        <pc:spChg chg="add del mod">
          <ac:chgData name="坂本 正樹" userId="613c058c629d8f01" providerId="LiveId" clId="{B3289F16-BB46-4816-BAE7-DA3E97C47E58}" dt="2021-10-31T13:32:11.368" v="3809"/>
          <ac:spMkLst>
            <pc:docMk/>
            <pc:sldMk cId="3890840518" sldId="258"/>
            <ac:spMk id="15" creationId="{36B92D8E-20D5-48CF-B018-9293D00CE0AE}"/>
          </ac:spMkLst>
        </pc:spChg>
        <pc:spChg chg="add mod">
          <ac:chgData name="坂本 正樹" userId="613c058c629d8f01" providerId="LiveId" clId="{B3289F16-BB46-4816-BAE7-DA3E97C47E58}" dt="2021-10-31T14:54:54.325" v="5936" actId="1076"/>
          <ac:spMkLst>
            <pc:docMk/>
            <pc:sldMk cId="3890840518" sldId="258"/>
            <ac:spMk id="16" creationId="{C297C070-B33E-4F10-91B8-C7BDCC5E6B7C}"/>
          </ac:spMkLst>
        </pc:spChg>
        <pc:spChg chg="add mod">
          <ac:chgData name="坂本 正樹" userId="613c058c629d8f01" providerId="LiveId" clId="{B3289F16-BB46-4816-BAE7-DA3E97C47E58}" dt="2021-10-31T14:54:54.325" v="5936" actId="1076"/>
          <ac:spMkLst>
            <pc:docMk/>
            <pc:sldMk cId="3890840518" sldId="258"/>
            <ac:spMk id="17" creationId="{85D82B49-ED29-4E29-A129-06664472806E}"/>
          </ac:spMkLst>
        </pc:spChg>
        <pc:spChg chg="add mod">
          <ac:chgData name="坂本 正樹" userId="613c058c629d8f01" providerId="LiveId" clId="{B3289F16-BB46-4816-BAE7-DA3E97C47E58}" dt="2021-10-31T14:54:54.325" v="5936" actId="1076"/>
          <ac:spMkLst>
            <pc:docMk/>
            <pc:sldMk cId="3890840518" sldId="258"/>
            <ac:spMk id="18" creationId="{2EB64145-A471-4516-B940-D896583C0C51}"/>
          </ac:spMkLst>
        </pc:spChg>
        <pc:spChg chg="add mod">
          <ac:chgData name="坂本 正樹" userId="613c058c629d8f01" providerId="LiveId" clId="{B3289F16-BB46-4816-BAE7-DA3E97C47E58}" dt="2021-10-31T14:54:54.325" v="5936" actId="1076"/>
          <ac:spMkLst>
            <pc:docMk/>
            <pc:sldMk cId="3890840518" sldId="258"/>
            <ac:spMk id="19" creationId="{AF5F7268-FC28-4283-896A-DE864DC577A9}"/>
          </ac:spMkLst>
        </pc:spChg>
        <pc:spChg chg="add mod">
          <ac:chgData name="坂本 正樹" userId="613c058c629d8f01" providerId="LiveId" clId="{B3289F16-BB46-4816-BAE7-DA3E97C47E58}" dt="2021-10-31T14:54:54.325" v="5936" actId="1076"/>
          <ac:spMkLst>
            <pc:docMk/>
            <pc:sldMk cId="3890840518" sldId="258"/>
            <ac:spMk id="20" creationId="{6A66F8AF-D314-4FE7-BAE7-FC4177C7D737}"/>
          </ac:spMkLst>
        </pc:spChg>
        <pc:spChg chg="add mod">
          <ac:chgData name="坂本 正樹" userId="613c058c629d8f01" providerId="LiveId" clId="{B3289F16-BB46-4816-BAE7-DA3E97C47E58}" dt="2021-10-31T14:54:54.325" v="5936" actId="1076"/>
          <ac:spMkLst>
            <pc:docMk/>
            <pc:sldMk cId="3890840518" sldId="258"/>
            <ac:spMk id="21" creationId="{7FA35B51-B9B3-42A3-936A-392E9E9B15DA}"/>
          </ac:spMkLst>
        </pc:spChg>
        <pc:spChg chg="add del mod">
          <ac:chgData name="坂本 正樹" userId="613c058c629d8f01" providerId="LiveId" clId="{B3289F16-BB46-4816-BAE7-DA3E97C47E58}" dt="2021-10-31T13:28:22.835" v="3748" actId="478"/>
          <ac:spMkLst>
            <pc:docMk/>
            <pc:sldMk cId="3890840518" sldId="258"/>
            <ac:spMk id="22" creationId="{B7670CCC-1362-4182-AA22-60FFA65ADD1C}"/>
          </ac:spMkLst>
        </pc:spChg>
        <pc:spChg chg="add mod">
          <ac:chgData name="坂本 正樹" userId="613c058c629d8f01" providerId="LiveId" clId="{B3289F16-BB46-4816-BAE7-DA3E97C47E58}" dt="2021-10-31T14:54:54.325" v="5936" actId="1076"/>
          <ac:spMkLst>
            <pc:docMk/>
            <pc:sldMk cId="3890840518" sldId="258"/>
            <ac:spMk id="23" creationId="{5B72374C-6C9D-4963-9DF2-92F84EE94D92}"/>
          </ac:spMkLst>
        </pc:spChg>
        <pc:spChg chg="add mod">
          <ac:chgData name="坂本 正樹" userId="613c058c629d8f01" providerId="LiveId" clId="{B3289F16-BB46-4816-BAE7-DA3E97C47E58}" dt="2021-10-31T14:54:54.325" v="5936" actId="1076"/>
          <ac:spMkLst>
            <pc:docMk/>
            <pc:sldMk cId="3890840518" sldId="258"/>
            <ac:spMk id="24" creationId="{D0293819-1F46-462E-9C75-600204EA9063}"/>
          </ac:spMkLst>
        </pc:spChg>
        <pc:spChg chg="add mod">
          <ac:chgData name="坂本 正樹" userId="613c058c629d8f01" providerId="LiveId" clId="{B3289F16-BB46-4816-BAE7-DA3E97C47E58}" dt="2021-10-31T14:54:54.325" v="5936" actId="1076"/>
          <ac:spMkLst>
            <pc:docMk/>
            <pc:sldMk cId="3890840518" sldId="258"/>
            <ac:spMk id="25" creationId="{3E137FED-6F73-4C7E-A89F-80706A91F153}"/>
          </ac:spMkLst>
        </pc:spChg>
        <pc:spChg chg="add mod">
          <ac:chgData name="坂本 正樹" userId="613c058c629d8f01" providerId="LiveId" clId="{B3289F16-BB46-4816-BAE7-DA3E97C47E58}" dt="2021-10-31T14:54:54.325" v="5936" actId="1076"/>
          <ac:spMkLst>
            <pc:docMk/>
            <pc:sldMk cId="3890840518" sldId="258"/>
            <ac:spMk id="26" creationId="{5134EC16-F7E2-4D77-A5BC-0EB1B5759F79}"/>
          </ac:spMkLst>
        </pc:spChg>
        <pc:spChg chg="add mod">
          <ac:chgData name="坂本 正樹" userId="613c058c629d8f01" providerId="LiveId" clId="{B3289F16-BB46-4816-BAE7-DA3E97C47E58}" dt="2021-10-31T14:54:54.325" v="5936" actId="1076"/>
          <ac:spMkLst>
            <pc:docMk/>
            <pc:sldMk cId="3890840518" sldId="258"/>
            <ac:spMk id="27" creationId="{D6F2661A-A4AE-4833-BE01-50CB3A2DDFDE}"/>
          </ac:spMkLst>
        </pc:spChg>
        <pc:spChg chg="add mod">
          <ac:chgData name="坂本 正樹" userId="613c058c629d8f01" providerId="LiveId" clId="{B3289F16-BB46-4816-BAE7-DA3E97C47E58}" dt="2021-10-31T14:54:54.325" v="5936" actId="1076"/>
          <ac:spMkLst>
            <pc:docMk/>
            <pc:sldMk cId="3890840518" sldId="258"/>
            <ac:spMk id="29" creationId="{0392B984-AC4E-4BC9-8783-CEDCE0275D1E}"/>
          </ac:spMkLst>
        </pc:spChg>
        <pc:spChg chg="add mod">
          <ac:chgData name="坂本 正樹" userId="613c058c629d8f01" providerId="LiveId" clId="{B3289F16-BB46-4816-BAE7-DA3E97C47E58}" dt="2021-10-31T14:54:54.325" v="5936" actId="1076"/>
          <ac:spMkLst>
            <pc:docMk/>
            <pc:sldMk cId="3890840518" sldId="258"/>
            <ac:spMk id="31" creationId="{75159B65-0D7E-4B58-B2A4-95B0CC957F11}"/>
          </ac:spMkLst>
        </pc:spChg>
        <pc:spChg chg="add mod">
          <ac:chgData name="坂本 正樹" userId="613c058c629d8f01" providerId="LiveId" clId="{B3289F16-BB46-4816-BAE7-DA3E97C47E58}" dt="2021-10-31T14:54:54.325" v="5936" actId="1076"/>
          <ac:spMkLst>
            <pc:docMk/>
            <pc:sldMk cId="3890840518" sldId="258"/>
            <ac:spMk id="33" creationId="{952D06DD-2D5A-453B-A9C5-538C4386A19F}"/>
          </ac:spMkLst>
        </pc:spChg>
        <pc:spChg chg="mod">
          <ac:chgData name="坂本 正樹" userId="613c058c629d8f01" providerId="LiveId" clId="{B3289F16-BB46-4816-BAE7-DA3E97C47E58}" dt="2021-10-31T13:36:28.812" v="3849"/>
          <ac:spMkLst>
            <pc:docMk/>
            <pc:sldMk cId="3890840518" sldId="258"/>
            <ac:spMk id="36" creationId="{7604417C-195B-4ECE-AA65-F006C4E6D740}"/>
          </ac:spMkLst>
        </pc:spChg>
        <pc:spChg chg="add del">
          <ac:chgData name="坂本 正樹" userId="613c058c629d8f01" providerId="LiveId" clId="{B3289F16-BB46-4816-BAE7-DA3E97C47E58}" dt="2021-10-31T13:36:55.196" v="3853" actId="21"/>
          <ac:spMkLst>
            <pc:docMk/>
            <pc:sldMk cId="3890840518" sldId="258"/>
            <ac:spMk id="38" creationId="{B43C670B-90AD-44A1-BEF3-867E8C7EA717}"/>
          </ac:spMkLst>
        </pc:spChg>
        <pc:spChg chg="add mod">
          <ac:chgData name="坂本 正樹" userId="613c058c629d8f01" providerId="LiveId" clId="{B3289F16-BB46-4816-BAE7-DA3E97C47E58}" dt="2021-10-31T14:54:49.319" v="5935" actId="1076"/>
          <ac:spMkLst>
            <pc:docMk/>
            <pc:sldMk cId="3890840518" sldId="258"/>
            <ac:spMk id="40" creationId="{779A9073-DDD9-4F61-8AA1-E0FDE0C387E5}"/>
          </ac:spMkLst>
        </pc:spChg>
        <pc:spChg chg="add mod">
          <ac:chgData name="坂本 正樹" userId="613c058c629d8f01" providerId="LiveId" clId="{B3289F16-BB46-4816-BAE7-DA3E97C47E58}" dt="2021-10-31T14:54:54.325" v="5936" actId="1076"/>
          <ac:spMkLst>
            <pc:docMk/>
            <pc:sldMk cId="3890840518" sldId="258"/>
            <ac:spMk id="42" creationId="{7F23323A-1D05-4087-9761-412D1E9A645C}"/>
          </ac:spMkLst>
        </pc:spChg>
        <pc:spChg chg="add del mod">
          <ac:chgData name="坂本 正樹" userId="613c058c629d8f01" providerId="LiveId" clId="{B3289F16-BB46-4816-BAE7-DA3E97C47E58}" dt="2021-10-31T14:39:55.335" v="5649" actId="22"/>
          <ac:spMkLst>
            <pc:docMk/>
            <pc:sldMk cId="3890840518" sldId="258"/>
            <ac:spMk id="44" creationId="{94145DEA-BFBF-409F-BD41-98D23CB4A7D4}"/>
          </ac:spMkLst>
        </pc:spChg>
        <pc:spChg chg="add mod">
          <ac:chgData name="坂本 正樹" userId="613c058c629d8f01" providerId="LiveId" clId="{B3289F16-BB46-4816-BAE7-DA3E97C47E58}" dt="2021-10-31T14:54:54.325" v="5936" actId="1076"/>
          <ac:spMkLst>
            <pc:docMk/>
            <pc:sldMk cId="3890840518" sldId="258"/>
            <ac:spMk id="46" creationId="{3113A258-0451-4ABC-B870-02495E63440A}"/>
          </ac:spMkLst>
        </pc:spChg>
        <pc:spChg chg="add mod">
          <ac:chgData name="坂本 正樹" userId="613c058c629d8f01" providerId="LiveId" clId="{B3289F16-BB46-4816-BAE7-DA3E97C47E58}" dt="2021-10-31T14:54:54.325" v="5936" actId="1076"/>
          <ac:spMkLst>
            <pc:docMk/>
            <pc:sldMk cId="3890840518" sldId="258"/>
            <ac:spMk id="48" creationId="{3BA62470-567F-41A0-9CB6-08F54F31437C}"/>
          </ac:spMkLst>
        </pc:spChg>
        <pc:spChg chg="add mod">
          <ac:chgData name="坂本 正樹" userId="613c058c629d8f01" providerId="LiveId" clId="{B3289F16-BB46-4816-BAE7-DA3E97C47E58}" dt="2021-10-31T14:54:54.325" v="5936" actId="1076"/>
          <ac:spMkLst>
            <pc:docMk/>
            <pc:sldMk cId="3890840518" sldId="258"/>
            <ac:spMk id="49" creationId="{391E267B-4E22-4F6E-87B8-65046FE47EEC}"/>
          </ac:spMkLst>
        </pc:spChg>
        <pc:grpChg chg="add mod">
          <ac:chgData name="坂本 正樹" userId="613c058c629d8f01" providerId="LiveId" clId="{B3289F16-BB46-4816-BAE7-DA3E97C47E58}" dt="2021-10-31T14:53:38.247" v="5907" actId="1076"/>
          <ac:grpSpMkLst>
            <pc:docMk/>
            <pc:sldMk cId="3890840518" sldId="258"/>
            <ac:grpSpMk id="34" creationId="{2669CA1B-49B6-4737-AF2C-43A537FBD2E8}"/>
          </ac:grpSpMkLst>
        </pc:grpChg>
        <pc:cxnChg chg="mod">
          <ac:chgData name="坂本 正樹" userId="613c058c629d8f01" providerId="LiveId" clId="{B3289F16-BB46-4816-BAE7-DA3E97C47E58}" dt="2021-10-31T13:36:28.812" v="3849"/>
          <ac:cxnSpMkLst>
            <pc:docMk/>
            <pc:sldMk cId="3890840518" sldId="258"/>
            <ac:cxnSpMk id="35" creationId="{1DB55F9A-671F-49EB-BC7D-F4A66C75EA43}"/>
          </ac:cxnSpMkLst>
        </pc:cxnChg>
      </pc:sldChg>
      <pc:sldChg chg="addSp delSp modSp add mod">
        <pc:chgData name="坂本 正樹" userId="613c058c629d8f01" providerId="LiveId" clId="{B3289F16-BB46-4816-BAE7-DA3E97C47E58}" dt="2021-10-31T14:55:11.229" v="5938" actId="1076"/>
        <pc:sldMkLst>
          <pc:docMk/>
          <pc:sldMk cId="508434018" sldId="259"/>
        </pc:sldMkLst>
        <pc:spChg chg="add del mod">
          <ac:chgData name="坂本 正樹" userId="613c058c629d8f01" providerId="LiveId" clId="{B3289F16-BB46-4816-BAE7-DA3E97C47E58}" dt="2021-10-31T14:29:25.792" v="5270"/>
          <ac:spMkLst>
            <pc:docMk/>
            <pc:sldMk cId="508434018" sldId="259"/>
            <ac:spMk id="5" creationId="{FCF67C68-2308-46F8-8174-E9239F7D1358}"/>
          </ac:spMkLst>
        </pc:spChg>
        <pc:spChg chg="add del mod">
          <ac:chgData name="坂本 正樹" userId="613c058c629d8f01" providerId="LiveId" clId="{B3289F16-BB46-4816-BAE7-DA3E97C47E58}" dt="2021-10-31T13:34:42.739" v="3835" actId="478"/>
          <ac:spMkLst>
            <pc:docMk/>
            <pc:sldMk cId="508434018" sldId="259"/>
            <ac:spMk id="6" creationId="{94CCE57A-5915-445B-8A0E-CADD1E4FD8BC}"/>
          </ac:spMkLst>
        </pc:spChg>
        <pc:spChg chg="add del mod">
          <ac:chgData name="坂本 正樹" userId="613c058c629d8f01" providerId="LiveId" clId="{B3289F16-BB46-4816-BAE7-DA3E97C47E58}" dt="2021-10-31T14:47:33.481" v="5875" actId="478"/>
          <ac:spMkLst>
            <pc:docMk/>
            <pc:sldMk cId="508434018" sldId="259"/>
            <ac:spMk id="7" creationId="{250162E6-A0D1-4D20-A7B6-D453CD1ED1BB}"/>
          </ac:spMkLst>
        </pc:spChg>
        <pc:spChg chg="del mod">
          <ac:chgData name="坂本 正樹" userId="613c058c629d8f01" providerId="LiveId" clId="{B3289F16-BB46-4816-BAE7-DA3E97C47E58}" dt="2021-10-31T13:37:18.843" v="3858" actId="478"/>
          <ac:spMkLst>
            <pc:docMk/>
            <pc:sldMk cId="508434018" sldId="259"/>
            <ac:spMk id="8" creationId="{6BB05404-BE7F-46F2-8788-1C60C7E0DCF9}"/>
          </ac:spMkLst>
        </pc:spChg>
        <pc:spChg chg="add mod">
          <ac:chgData name="坂本 正樹" userId="613c058c629d8f01" providerId="LiveId" clId="{B3289F16-BB46-4816-BAE7-DA3E97C47E58}" dt="2021-10-31T14:54:37.326" v="5915" actId="1076"/>
          <ac:spMkLst>
            <pc:docMk/>
            <pc:sldMk cId="508434018" sldId="259"/>
            <ac:spMk id="9" creationId="{9CAA7F06-40E7-4C7C-AB85-67B09121C896}"/>
          </ac:spMkLst>
        </pc:spChg>
        <pc:spChg chg="del">
          <ac:chgData name="坂本 正樹" userId="613c058c629d8f01" providerId="LiveId" clId="{B3289F16-BB46-4816-BAE7-DA3E97C47E58}" dt="2021-10-31T13:33:58.293" v="3833" actId="478"/>
          <ac:spMkLst>
            <pc:docMk/>
            <pc:sldMk cId="508434018" sldId="259"/>
            <ac:spMk id="10" creationId="{6D7162F4-B159-484C-8489-958B48909F4B}"/>
          </ac:spMkLst>
        </pc:spChg>
        <pc:spChg chg="add mod">
          <ac:chgData name="坂本 正樹" userId="613c058c629d8f01" providerId="LiveId" clId="{B3289F16-BB46-4816-BAE7-DA3E97C47E58}" dt="2021-10-31T14:54:34.597" v="5914" actId="1076"/>
          <ac:spMkLst>
            <pc:docMk/>
            <pc:sldMk cId="508434018" sldId="259"/>
            <ac:spMk id="11" creationId="{A422FA1F-B5F2-43EE-92AD-DB5A88530AFD}"/>
          </ac:spMkLst>
        </pc:spChg>
        <pc:spChg chg="mod">
          <ac:chgData name="坂本 正樹" userId="613c058c629d8f01" providerId="LiveId" clId="{B3289F16-BB46-4816-BAE7-DA3E97C47E58}" dt="2021-10-31T13:37:15.513" v="3857"/>
          <ac:spMkLst>
            <pc:docMk/>
            <pc:sldMk cId="508434018" sldId="259"/>
            <ac:spMk id="14" creationId="{5753BD8B-06C0-4925-A72B-BEBB39EE0F43}"/>
          </ac:spMkLst>
        </pc:spChg>
        <pc:spChg chg="del mod">
          <ac:chgData name="坂本 正樹" userId="613c058c629d8f01" providerId="LiveId" clId="{B3289F16-BB46-4816-BAE7-DA3E97C47E58}" dt="2021-10-31T13:54:01.464" v="4094" actId="478"/>
          <ac:spMkLst>
            <pc:docMk/>
            <pc:sldMk cId="508434018" sldId="259"/>
            <ac:spMk id="16" creationId="{26DF7080-0842-47E8-A860-0179CEC6ED35}"/>
          </ac:spMkLst>
        </pc:spChg>
        <pc:spChg chg="mod topLvl">
          <ac:chgData name="坂本 正樹" userId="613c058c629d8f01" providerId="LiveId" clId="{B3289F16-BB46-4816-BAE7-DA3E97C47E58}" dt="2021-10-31T14:54:44.338" v="5934" actId="1035"/>
          <ac:spMkLst>
            <pc:docMk/>
            <pc:sldMk cId="508434018" sldId="259"/>
            <ac:spMk id="17" creationId="{113C629D-F843-4A0C-A064-606E689E51FF}"/>
          </ac:spMkLst>
        </pc:spChg>
        <pc:spChg chg="del mod">
          <ac:chgData name="坂本 正樹" userId="613c058c629d8f01" providerId="LiveId" clId="{B3289F16-BB46-4816-BAE7-DA3E97C47E58}" dt="2021-10-31T13:52:46.949" v="4083" actId="478"/>
          <ac:spMkLst>
            <pc:docMk/>
            <pc:sldMk cId="508434018" sldId="259"/>
            <ac:spMk id="18" creationId="{FB70B3BC-85BF-4714-8A31-81E3E9CC3797}"/>
          </ac:spMkLst>
        </pc:spChg>
        <pc:spChg chg="add mod topLvl">
          <ac:chgData name="坂本 正樹" userId="613c058c629d8f01" providerId="LiveId" clId="{B3289F16-BB46-4816-BAE7-DA3E97C47E58}" dt="2021-10-31T14:54:44.338" v="5934" actId="1035"/>
          <ac:spMkLst>
            <pc:docMk/>
            <pc:sldMk cId="508434018" sldId="259"/>
            <ac:spMk id="19" creationId="{7E310037-09C5-45AA-9A25-3C5550F3BF13}"/>
          </ac:spMkLst>
        </pc:spChg>
        <pc:spChg chg="add del mod">
          <ac:chgData name="坂本 正樹" userId="613c058c629d8f01" providerId="LiveId" clId="{B3289F16-BB46-4816-BAE7-DA3E97C47E58}" dt="2021-10-31T13:54:55.736" v="4105" actId="478"/>
          <ac:spMkLst>
            <pc:docMk/>
            <pc:sldMk cId="508434018" sldId="259"/>
            <ac:spMk id="20" creationId="{536FE38C-0442-47A3-AB32-85A792B78D38}"/>
          </ac:spMkLst>
        </pc:spChg>
        <pc:spChg chg="add mod topLvl">
          <ac:chgData name="坂本 正樹" userId="613c058c629d8f01" providerId="LiveId" clId="{B3289F16-BB46-4816-BAE7-DA3E97C47E58}" dt="2021-10-31T14:54:44.338" v="5934" actId="1035"/>
          <ac:spMkLst>
            <pc:docMk/>
            <pc:sldMk cId="508434018" sldId="259"/>
            <ac:spMk id="21" creationId="{3CB01174-9349-4F24-8DD1-D9276EA19540}"/>
          </ac:spMkLst>
        </pc:spChg>
        <pc:spChg chg="add mod topLvl">
          <ac:chgData name="坂本 正樹" userId="613c058c629d8f01" providerId="LiveId" clId="{B3289F16-BB46-4816-BAE7-DA3E97C47E58}" dt="2021-10-31T14:54:44.338" v="5934" actId="1035"/>
          <ac:spMkLst>
            <pc:docMk/>
            <pc:sldMk cId="508434018" sldId="259"/>
            <ac:spMk id="22" creationId="{0D6115E0-A7B7-47A6-85C0-0D04D7314828}"/>
          </ac:spMkLst>
        </pc:spChg>
        <pc:spChg chg="add mod topLvl">
          <ac:chgData name="坂本 正樹" userId="613c058c629d8f01" providerId="LiveId" clId="{B3289F16-BB46-4816-BAE7-DA3E97C47E58}" dt="2021-10-31T14:54:44.338" v="5934" actId="1035"/>
          <ac:spMkLst>
            <pc:docMk/>
            <pc:sldMk cId="508434018" sldId="259"/>
            <ac:spMk id="23" creationId="{23621BBF-0C37-4675-8C5C-BF4C3705299D}"/>
          </ac:spMkLst>
        </pc:spChg>
        <pc:spChg chg="add mod topLvl">
          <ac:chgData name="坂本 正樹" userId="613c058c629d8f01" providerId="LiveId" clId="{B3289F16-BB46-4816-BAE7-DA3E97C47E58}" dt="2021-10-31T14:54:44.338" v="5934" actId="1035"/>
          <ac:spMkLst>
            <pc:docMk/>
            <pc:sldMk cId="508434018" sldId="259"/>
            <ac:spMk id="24" creationId="{4DF756FA-609D-463F-ABE2-0484C12AB673}"/>
          </ac:spMkLst>
        </pc:spChg>
        <pc:spChg chg="add del mod">
          <ac:chgData name="坂本 正樹" userId="613c058c629d8f01" providerId="LiveId" clId="{B3289F16-BB46-4816-BAE7-DA3E97C47E58}" dt="2021-10-31T13:54:51.769" v="4104" actId="478"/>
          <ac:spMkLst>
            <pc:docMk/>
            <pc:sldMk cId="508434018" sldId="259"/>
            <ac:spMk id="25" creationId="{C93359A1-D673-4816-B05A-F3806FA94B8A}"/>
          </ac:spMkLst>
        </pc:spChg>
        <pc:spChg chg="add mod">
          <ac:chgData name="坂本 正樹" userId="613c058c629d8f01" providerId="LiveId" clId="{B3289F16-BB46-4816-BAE7-DA3E97C47E58}" dt="2021-10-31T14:54:44.338" v="5934" actId="1035"/>
          <ac:spMkLst>
            <pc:docMk/>
            <pc:sldMk cId="508434018" sldId="259"/>
            <ac:spMk id="42" creationId="{6E535775-A81A-419F-A844-DEFDCAAC1A7A}"/>
          </ac:spMkLst>
        </pc:spChg>
        <pc:spChg chg="add del mod">
          <ac:chgData name="坂本 正樹" userId="613c058c629d8f01" providerId="LiveId" clId="{B3289F16-BB46-4816-BAE7-DA3E97C47E58}" dt="2021-10-31T14:00:13.733" v="4164" actId="478"/>
          <ac:spMkLst>
            <pc:docMk/>
            <pc:sldMk cId="508434018" sldId="259"/>
            <ac:spMk id="43" creationId="{0B5E2DDB-98D1-475B-92B3-1C36E29DED3C}"/>
          </ac:spMkLst>
        </pc:spChg>
        <pc:spChg chg="add del mod">
          <ac:chgData name="坂本 正樹" userId="613c058c629d8f01" providerId="LiveId" clId="{B3289F16-BB46-4816-BAE7-DA3E97C47E58}" dt="2021-10-31T14:07:18.999" v="4281" actId="478"/>
          <ac:spMkLst>
            <pc:docMk/>
            <pc:sldMk cId="508434018" sldId="259"/>
            <ac:spMk id="44" creationId="{30B9C3C4-0773-4A07-8F0C-20495349B2F2}"/>
          </ac:spMkLst>
        </pc:spChg>
        <pc:spChg chg="add mod">
          <ac:chgData name="坂本 正樹" userId="613c058c629d8f01" providerId="LiveId" clId="{B3289F16-BB46-4816-BAE7-DA3E97C47E58}" dt="2021-10-31T14:54:44.338" v="5934" actId="1035"/>
          <ac:spMkLst>
            <pc:docMk/>
            <pc:sldMk cId="508434018" sldId="259"/>
            <ac:spMk id="45" creationId="{EBFE5358-3663-4753-90EB-E7793B9DCE03}"/>
          </ac:spMkLst>
        </pc:spChg>
        <pc:spChg chg="add del mod">
          <ac:chgData name="坂本 正樹" userId="613c058c629d8f01" providerId="LiveId" clId="{B3289F16-BB46-4816-BAE7-DA3E97C47E58}" dt="2021-10-31T14:11:39.108" v="4413" actId="478"/>
          <ac:spMkLst>
            <pc:docMk/>
            <pc:sldMk cId="508434018" sldId="259"/>
            <ac:spMk id="46" creationId="{3E89D56A-3212-44D5-9C13-A02BCE4D68DC}"/>
          </ac:spMkLst>
        </pc:spChg>
        <pc:spChg chg="add del mod">
          <ac:chgData name="坂本 正樹" userId="613c058c629d8f01" providerId="LiveId" clId="{B3289F16-BB46-4816-BAE7-DA3E97C47E58}" dt="2021-10-31T14:45:01.076" v="5766" actId="478"/>
          <ac:spMkLst>
            <pc:docMk/>
            <pc:sldMk cId="508434018" sldId="259"/>
            <ac:spMk id="47" creationId="{1A331050-4931-46E8-9D13-E145405FF1F8}"/>
          </ac:spMkLst>
        </pc:spChg>
        <pc:spChg chg="add mod">
          <ac:chgData name="坂本 正樹" userId="613c058c629d8f01" providerId="LiveId" clId="{B3289F16-BB46-4816-BAE7-DA3E97C47E58}" dt="2021-10-31T14:54:44.338" v="5934" actId="1035"/>
          <ac:spMkLst>
            <pc:docMk/>
            <pc:sldMk cId="508434018" sldId="259"/>
            <ac:spMk id="48" creationId="{D1CDF2EE-97FC-484B-A949-6AE4AA5DE333}"/>
          </ac:spMkLst>
        </pc:spChg>
        <pc:spChg chg="add mod">
          <ac:chgData name="坂本 正樹" userId="613c058c629d8f01" providerId="LiveId" clId="{B3289F16-BB46-4816-BAE7-DA3E97C47E58}" dt="2021-10-31T14:54:44.338" v="5934" actId="1035"/>
          <ac:spMkLst>
            <pc:docMk/>
            <pc:sldMk cId="508434018" sldId="259"/>
            <ac:spMk id="49" creationId="{8CC8F3CF-A094-4CDC-A472-4E7B255B9670}"/>
          </ac:spMkLst>
        </pc:spChg>
        <pc:spChg chg="add mod">
          <ac:chgData name="坂本 正樹" userId="613c058c629d8f01" providerId="LiveId" clId="{B3289F16-BB46-4816-BAE7-DA3E97C47E58}" dt="2021-10-31T14:54:44.338" v="5934" actId="1035"/>
          <ac:spMkLst>
            <pc:docMk/>
            <pc:sldMk cId="508434018" sldId="259"/>
            <ac:spMk id="50" creationId="{8D5D13C7-0FE6-481A-BCFC-FF2AC33EC7B9}"/>
          </ac:spMkLst>
        </pc:spChg>
        <pc:spChg chg="add mod">
          <ac:chgData name="坂本 正樹" userId="613c058c629d8f01" providerId="LiveId" clId="{B3289F16-BB46-4816-BAE7-DA3E97C47E58}" dt="2021-10-31T14:54:44.338" v="5934" actId="1035"/>
          <ac:spMkLst>
            <pc:docMk/>
            <pc:sldMk cId="508434018" sldId="259"/>
            <ac:spMk id="51" creationId="{9E7EFD31-FE47-421A-ACFA-6A523BF88A06}"/>
          </ac:spMkLst>
        </pc:spChg>
        <pc:spChg chg="add mod">
          <ac:chgData name="坂本 正樹" userId="613c058c629d8f01" providerId="LiveId" clId="{B3289F16-BB46-4816-BAE7-DA3E97C47E58}" dt="2021-10-31T14:54:44.338" v="5934" actId="1035"/>
          <ac:spMkLst>
            <pc:docMk/>
            <pc:sldMk cId="508434018" sldId="259"/>
            <ac:spMk id="52" creationId="{63F4913F-D529-47C1-B92C-C529054CB41C}"/>
          </ac:spMkLst>
        </pc:spChg>
        <pc:spChg chg="add mod">
          <ac:chgData name="坂本 正樹" userId="613c058c629d8f01" providerId="LiveId" clId="{B3289F16-BB46-4816-BAE7-DA3E97C47E58}" dt="2021-10-31T14:54:44.338" v="5934" actId="1035"/>
          <ac:spMkLst>
            <pc:docMk/>
            <pc:sldMk cId="508434018" sldId="259"/>
            <ac:spMk id="53" creationId="{0E5F95BD-0BB2-4CCB-8173-E4CDA3C692F6}"/>
          </ac:spMkLst>
        </pc:spChg>
        <pc:spChg chg="add mod">
          <ac:chgData name="坂本 正樹" userId="613c058c629d8f01" providerId="LiveId" clId="{B3289F16-BB46-4816-BAE7-DA3E97C47E58}" dt="2021-10-31T14:54:44.338" v="5934" actId="1035"/>
          <ac:spMkLst>
            <pc:docMk/>
            <pc:sldMk cId="508434018" sldId="259"/>
            <ac:spMk id="54" creationId="{E085F998-43BE-4D51-96BA-470C1374E4F0}"/>
          </ac:spMkLst>
        </pc:spChg>
        <pc:spChg chg="add mod">
          <ac:chgData name="坂本 正樹" userId="613c058c629d8f01" providerId="LiveId" clId="{B3289F16-BB46-4816-BAE7-DA3E97C47E58}" dt="2021-10-31T14:54:44.338" v="5934" actId="1035"/>
          <ac:spMkLst>
            <pc:docMk/>
            <pc:sldMk cId="508434018" sldId="259"/>
            <ac:spMk id="55" creationId="{20647BC1-530A-48A7-94E1-4B750EF123E1}"/>
          </ac:spMkLst>
        </pc:spChg>
        <pc:spChg chg="add mod">
          <ac:chgData name="坂本 正樹" userId="613c058c629d8f01" providerId="LiveId" clId="{B3289F16-BB46-4816-BAE7-DA3E97C47E58}" dt="2021-10-31T14:55:11.229" v="5938" actId="1076"/>
          <ac:spMkLst>
            <pc:docMk/>
            <pc:sldMk cId="508434018" sldId="259"/>
            <ac:spMk id="56" creationId="{92304F55-59DB-4421-AD12-537CBD40D0A6}"/>
          </ac:spMkLst>
        </pc:spChg>
        <pc:spChg chg="add mod">
          <ac:chgData name="坂本 正樹" userId="613c058c629d8f01" providerId="LiveId" clId="{B3289F16-BB46-4816-BAE7-DA3E97C47E58}" dt="2021-10-31T14:54:44.338" v="5934" actId="1035"/>
          <ac:spMkLst>
            <pc:docMk/>
            <pc:sldMk cId="508434018" sldId="259"/>
            <ac:spMk id="57" creationId="{A6E7318F-1763-42D6-AFB9-F6EA194C7CC2}"/>
          </ac:spMkLst>
        </pc:spChg>
        <pc:spChg chg="add del mod">
          <ac:chgData name="坂本 正樹" userId="613c058c629d8f01" providerId="LiveId" clId="{B3289F16-BB46-4816-BAE7-DA3E97C47E58}" dt="2021-10-31T14:06:41.393" v="4272" actId="478"/>
          <ac:spMkLst>
            <pc:docMk/>
            <pc:sldMk cId="508434018" sldId="259"/>
            <ac:spMk id="58" creationId="{193376F9-B5E1-4135-8C00-9796A797129A}"/>
          </ac:spMkLst>
        </pc:spChg>
        <pc:spChg chg="add del mod">
          <ac:chgData name="坂本 正樹" userId="613c058c629d8f01" providerId="LiveId" clId="{B3289F16-BB46-4816-BAE7-DA3E97C47E58}" dt="2021-10-31T14:06:42.245" v="4273" actId="478"/>
          <ac:spMkLst>
            <pc:docMk/>
            <pc:sldMk cId="508434018" sldId="259"/>
            <ac:spMk id="59" creationId="{C143D84E-E9CE-4304-BD3A-F4C3F037BCAD}"/>
          </ac:spMkLst>
        </pc:spChg>
        <pc:spChg chg="add del mod">
          <ac:chgData name="坂本 正樹" userId="613c058c629d8f01" providerId="LiveId" clId="{B3289F16-BB46-4816-BAE7-DA3E97C47E58}" dt="2021-10-31T14:05:56.436" v="4256" actId="478"/>
          <ac:spMkLst>
            <pc:docMk/>
            <pc:sldMk cId="508434018" sldId="259"/>
            <ac:spMk id="60" creationId="{3F96AACD-9143-4F9D-A733-266E2A0E5AC8}"/>
          </ac:spMkLst>
        </pc:spChg>
        <pc:spChg chg="add mod">
          <ac:chgData name="坂本 正樹" userId="613c058c629d8f01" providerId="LiveId" clId="{B3289F16-BB46-4816-BAE7-DA3E97C47E58}" dt="2021-10-31T14:54:44.338" v="5934" actId="1035"/>
          <ac:spMkLst>
            <pc:docMk/>
            <pc:sldMk cId="508434018" sldId="259"/>
            <ac:spMk id="72" creationId="{778E3E56-4C40-462C-B633-C4E928EC35C9}"/>
          </ac:spMkLst>
        </pc:spChg>
        <pc:spChg chg="add mod">
          <ac:chgData name="坂本 正樹" userId="613c058c629d8f01" providerId="LiveId" clId="{B3289F16-BB46-4816-BAE7-DA3E97C47E58}" dt="2021-10-31T14:54:44.338" v="5934" actId="1035"/>
          <ac:spMkLst>
            <pc:docMk/>
            <pc:sldMk cId="508434018" sldId="259"/>
            <ac:spMk id="74" creationId="{997C0A7C-C90A-474B-B5D3-55DAFE99AE8F}"/>
          </ac:spMkLst>
        </pc:spChg>
        <pc:spChg chg="add mod">
          <ac:chgData name="坂本 正樹" userId="613c058c629d8f01" providerId="LiveId" clId="{B3289F16-BB46-4816-BAE7-DA3E97C47E58}" dt="2021-10-31T14:54:44.338" v="5934" actId="1035"/>
          <ac:spMkLst>
            <pc:docMk/>
            <pc:sldMk cId="508434018" sldId="259"/>
            <ac:spMk id="75" creationId="{0AF1DDD0-6F0D-419D-8595-C5719CBB27B4}"/>
          </ac:spMkLst>
        </pc:spChg>
        <pc:spChg chg="add mod">
          <ac:chgData name="坂本 正樹" userId="613c058c629d8f01" providerId="LiveId" clId="{B3289F16-BB46-4816-BAE7-DA3E97C47E58}" dt="2021-10-31T14:54:44.338" v="5934" actId="1035"/>
          <ac:spMkLst>
            <pc:docMk/>
            <pc:sldMk cId="508434018" sldId="259"/>
            <ac:spMk id="77" creationId="{07BAFE54-66DC-4EF7-B31E-FE0225BE436A}"/>
          </ac:spMkLst>
        </pc:spChg>
        <pc:spChg chg="add mod">
          <ac:chgData name="坂本 正樹" userId="613c058c629d8f01" providerId="LiveId" clId="{B3289F16-BB46-4816-BAE7-DA3E97C47E58}" dt="2021-10-31T14:54:44.338" v="5934" actId="1035"/>
          <ac:spMkLst>
            <pc:docMk/>
            <pc:sldMk cId="508434018" sldId="259"/>
            <ac:spMk id="79" creationId="{0DC3C9E1-14FA-4E60-A6B0-76D298168BA5}"/>
          </ac:spMkLst>
        </pc:spChg>
        <pc:spChg chg="add mod">
          <ac:chgData name="坂本 正樹" userId="613c058c629d8f01" providerId="LiveId" clId="{B3289F16-BB46-4816-BAE7-DA3E97C47E58}" dt="2021-10-31T14:54:44.338" v="5934" actId="1035"/>
          <ac:spMkLst>
            <pc:docMk/>
            <pc:sldMk cId="508434018" sldId="259"/>
            <ac:spMk id="85" creationId="{3E6F0C00-F37A-468F-B81F-428151EEFB12}"/>
          </ac:spMkLst>
        </pc:spChg>
        <pc:spChg chg="add mod">
          <ac:chgData name="坂本 正樹" userId="613c058c629d8f01" providerId="LiveId" clId="{B3289F16-BB46-4816-BAE7-DA3E97C47E58}" dt="2021-10-31T14:54:44.338" v="5934" actId="1035"/>
          <ac:spMkLst>
            <pc:docMk/>
            <pc:sldMk cId="508434018" sldId="259"/>
            <ac:spMk id="86" creationId="{C253BBD3-7FC0-4EAC-9B03-85FFC3DE6FA0}"/>
          </ac:spMkLst>
        </pc:spChg>
        <pc:grpChg chg="add del mod">
          <ac:chgData name="坂本 正樹" userId="613c058c629d8f01" providerId="LiveId" clId="{B3289F16-BB46-4816-BAE7-DA3E97C47E58}" dt="2021-10-31T13:57:24.135" v="4114" actId="165"/>
          <ac:grpSpMkLst>
            <pc:docMk/>
            <pc:sldMk cId="508434018" sldId="259"/>
            <ac:grpSpMk id="2" creationId="{CDA941CC-B6A4-4E5E-B60D-0BD53D1B938B}"/>
          </ac:grpSpMkLst>
        </pc:grpChg>
        <pc:grpChg chg="add mod">
          <ac:chgData name="坂本 正樹" userId="613c058c629d8f01" providerId="LiveId" clId="{B3289F16-BB46-4816-BAE7-DA3E97C47E58}" dt="2021-10-31T14:54:28.218" v="5913" actId="1076"/>
          <ac:grpSpMkLst>
            <pc:docMk/>
            <pc:sldMk cId="508434018" sldId="259"/>
            <ac:grpSpMk id="12" creationId="{B5D77595-8470-4509-919D-8B650B4D1066}"/>
          </ac:grpSpMkLst>
        </pc:grpChg>
        <pc:grpChg chg="add del mod">
          <ac:chgData name="坂本 正樹" userId="613c058c629d8f01" providerId="LiveId" clId="{B3289F16-BB46-4816-BAE7-DA3E97C47E58}" dt="2021-10-31T13:54:01.464" v="4094" actId="478"/>
          <ac:grpSpMkLst>
            <pc:docMk/>
            <pc:sldMk cId="508434018" sldId="259"/>
            <ac:grpSpMk id="15" creationId="{A59E554E-EF36-4E2D-998D-544FEB210312}"/>
          </ac:grpSpMkLst>
        </pc:grpChg>
        <pc:cxnChg chg="mod">
          <ac:chgData name="坂本 正樹" userId="613c058c629d8f01" providerId="LiveId" clId="{B3289F16-BB46-4816-BAE7-DA3E97C47E58}" dt="2021-10-31T13:37:15.513" v="3857"/>
          <ac:cxnSpMkLst>
            <pc:docMk/>
            <pc:sldMk cId="508434018" sldId="259"/>
            <ac:cxnSpMk id="13" creationId="{379DD788-7B07-4410-97AC-0B0208ABB8DA}"/>
          </ac:cxnSpMkLst>
        </pc:cxnChg>
        <pc:cxnChg chg="add mod topLvl">
          <ac:chgData name="坂本 正樹" userId="613c058c629d8f01" providerId="LiveId" clId="{B3289F16-BB46-4816-BAE7-DA3E97C47E58}" dt="2021-10-31T14:54:44.338" v="5934" actId="1035"/>
          <ac:cxnSpMkLst>
            <pc:docMk/>
            <pc:sldMk cId="508434018" sldId="259"/>
            <ac:cxnSpMk id="26" creationId="{D3198A47-7EAB-412A-BE76-DBA073758029}"/>
          </ac:cxnSpMkLst>
        </pc:cxnChg>
        <pc:cxnChg chg="add del mod">
          <ac:chgData name="坂本 正樹" userId="613c058c629d8f01" providerId="LiveId" clId="{B3289F16-BB46-4816-BAE7-DA3E97C47E58}" dt="2021-10-31T13:54:45.956" v="4102" actId="478"/>
          <ac:cxnSpMkLst>
            <pc:docMk/>
            <pc:sldMk cId="508434018" sldId="259"/>
            <ac:cxnSpMk id="27" creationId="{2603A79C-3865-4306-846F-67128FD2F1E4}"/>
          </ac:cxnSpMkLst>
        </pc:cxnChg>
        <pc:cxnChg chg="add mod topLvl">
          <ac:chgData name="坂本 正樹" userId="613c058c629d8f01" providerId="LiveId" clId="{B3289F16-BB46-4816-BAE7-DA3E97C47E58}" dt="2021-10-31T14:54:44.338" v="5934" actId="1035"/>
          <ac:cxnSpMkLst>
            <pc:docMk/>
            <pc:sldMk cId="508434018" sldId="259"/>
            <ac:cxnSpMk id="28" creationId="{2CDF4F17-23FC-4FAC-BAD8-C5268AF2EE79}"/>
          </ac:cxnSpMkLst>
        </pc:cxnChg>
        <pc:cxnChg chg="add mod topLvl">
          <ac:chgData name="坂本 正樹" userId="613c058c629d8f01" providerId="LiveId" clId="{B3289F16-BB46-4816-BAE7-DA3E97C47E58}" dt="2021-10-31T14:54:44.338" v="5934" actId="1035"/>
          <ac:cxnSpMkLst>
            <pc:docMk/>
            <pc:sldMk cId="508434018" sldId="259"/>
            <ac:cxnSpMk id="29" creationId="{B66B2868-5198-4C9E-95B7-5FB8169CB0AD}"/>
          </ac:cxnSpMkLst>
        </pc:cxnChg>
        <pc:cxnChg chg="add mod topLvl">
          <ac:chgData name="坂本 正樹" userId="613c058c629d8f01" providerId="LiveId" clId="{B3289F16-BB46-4816-BAE7-DA3E97C47E58}" dt="2021-10-31T14:54:44.338" v="5934" actId="1035"/>
          <ac:cxnSpMkLst>
            <pc:docMk/>
            <pc:sldMk cId="508434018" sldId="259"/>
            <ac:cxnSpMk id="30" creationId="{AA35BCC0-3458-4FFE-8C51-564E7D757A34}"/>
          </ac:cxnSpMkLst>
        </pc:cxnChg>
        <pc:cxnChg chg="add del mod">
          <ac:chgData name="坂本 正樹" userId="613c058c629d8f01" providerId="LiveId" clId="{B3289F16-BB46-4816-BAE7-DA3E97C47E58}" dt="2021-10-31T13:55:00.942" v="4106" actId="478"/>
          <ac:cxnSpMkLst>
            <pc:docMk/>
            <pc:sldMk cId="508434018" sldId="259"/>
            <ac:cxnSpMk id="31" creationId="{92D29F0E-8998-415A-8BEF-27284FE59890}"/>
          </ac:cxnSpMkLst>
        </pc:cxnChg>
      </pc:sldChg>
      <pc:sldChg chg="addSp delSp modSp new mod modClrScheme chgLayout">
        <pc:chgData name="坂本 正樹" userId="613c058c629d8f01" providerId="LiveId" clId="{B3289F16-BB46-4816-BAE7-DA3E97C47E58}" dt="2021-10-31T14:56:28.970" v="6008" actId="20577"/>
        <pc:sldMkLst>
          <pc:docMk/>
          <pc:sldMk cId="575208366" sldId="260"/>
        </pc:sldMkLst>
        <pc:spChg chg="del mod ord">
          <ac:chgData name="坂本 正樹" userId="613c058c629d8f01" providerId="LiveId" clId="{B3289F16-BB46-4816-BAE7-DA3E97C47E58}" dt="2021-10-31T14:55:37.881" v="5940" actId="700"/>
          <ac:spMkLst>
            <pc:docMk/>
            <pc:sldMk cId="575208366" sldId="260"/>
            <ac:spMk id="2" creationId="{359D1D28-4BB0-41BA-AB19-26CBA098F519}"/>
          </ac:spMkLst>
        </pc:spChg>
        <pc:spChg chg="del mod ord">
          <ac:chgData name="坂本 正樹" userId="613c058c629d8f01" providerId="LiveId" clId="{B3289F16-BB46-4816-BAE7-DA3E97C47E58}" dt="2021-10-31T14:55:37.881" v="5940" actId="700"/>
          <ac:spMkLst>
            <pc:docMk/>
            <pc:sldMk cId="575208366" sldId="260"/>
            <ac:spMk id="3" creationId="{9AE832AA-B524-47F1-9810-148C1B0661C1}"/>
          </ac:spMkLst>
        </pc:spChg>
        <pc:spChg chg="mod ord">
          <ac:chgData name="坂本 正樹" userId="613c058c629d8f01" providerId="LiveId" clId="{B3289F16-BB46-4816-BAE7-DA3E97C47E58}" dt="2021-10-31T14:55:37.881" v="5940" actId="700"/>
          <ac:spMkLst>
            <pc:docMk/>
            <pc:sldMk cId="575208366" sldId="260"/>
            <ac:spMk id="4" creationId="{82286B98-3218-48F1-8F1B-448373000DDC}"/>
          </ac:spMkLst>
        </pc:spChg>
        <pc:spChg chg="add del mod ord">
          <ac:chgData name="坂本 正樹" userId="613c058c629d8f01" providerId="LiveId" clId="{B3289F16-BB46-4816-BAE7-DA3E97C47E58}" dt="2021-10-31T14:55:44.550" v="5942" actId="478"/>
          <ac:spMkLst>
            <pc:docMk/>
            <pc:sldMk cId="575208366" sldId="260"/>
            <ac:spMk id="5" creationId="{E9045733-BA87-4554-9F14-9D80ACD8FB8D}"/>
          </ac:spMkLst>
        </pc:spChg>
        <pc:spChg chg="add del mod ord">
          <ac:chgData name="坂本 正樹" userId="613c058c629d8f01" providerId="LiveId" clId="{B3289F16-BB46-4816-BAE7-DA3E97C47E58}" dt="2021-10-31T14:55:43.114" v="5941" actId="478"/>
          <ac:spMkLst>
            <pc:docMk/>
            <pc:sldMk cId="575208366" sldId="260"/>
            <ac:spMk id="6" creationId="{F7843E63-A086-43A8-BEB7-9E501050414F}"/>
          </ac:spMkLst>
        </pc:spChg>
        <pc:spChg chg="add mod">
          <ac:chgData name="坂本 正樹" userId="613c058c629d8f01" providerId="LiveId" clId="{B3289F16-BB46-4816-BAE7-DA3E97C47E58}" dt="2021-10-31T14:56:28.970" v="6008" actId="20577"/>
          <ac:spMkLst>
            <pc:docMk/>
            <pc:sldMk cId="575208366" sldId="260"/>
            <ac:spMk id="7" creationId="{3DBA82F4-775E-4BF4-A0EC-9F929B1A48FF}"/>
          </ac:spMkLst>
        </pc:spChg>
        <pc:spChg chg="mod">
          <ac:chgData name="坂本 正樹" userId="613c058c629d8f01" providerId="LiveId" clId="{B3289F16-BB46-4816-BAE7-DA3E97C47E58}" dt="2021-10-31T14:55:54.740" v="5943"/>
          <ac:spMkLst>
            <pc:docMk/>
            <pc:sldMk cId="575208366" sldId="260"/>
            <ac:spMk id="10" creationId="{DC7C2A84-1872-41ED-B430-44F22BC2E87B}"/>
          </ac:spMkLst>
        </pc:spChg>
        <pc:grpChg chg="add mod">
          <ac:chgData name="坂本 正樹" userId="613c058c629d8f01" providerId="LiveId" clId="{B3289F16-BB46-4816-BAE7-DA3E97C47E58}" dt="2021-10-31T14:55:54.740" v="5943"/>
          <ac:grpSpMkLst>
            <pc:docMk/>
            <pc:sldMk cId="575208366" sldId="260"/>
            <ac:grpSpMk id="8" creationId="{CE3B9B2E-5D2A-4282-AAEB-70EBD3954271}"/>
          </ac:grpSpMkLst>
        </pc:grpChg>
        <pc:cxnChg chg="mod">
          <ac:chgData name="坂本 正樹" userId="613c058c629d8f01" providerId="LiveId" clId="{B3289F16-BB46-4816-BAE7-DA3E97C47E58}" dt="2021-10-31T14:55:54.740" v="5943"/>
          <ac:cxnSpMkLst>
            <pc:docMk/>
            <pc:sldMk cId="575208366" sldId="260"/>
            <ac:cxnSpMk id="9" creationId="{EC27C44C-C6D8-47FE-AB33-99875B231F69}"/>
          </ac:cxnSpMkLst>
        </pc:cxnChg>
      </pc:sldChg>
      <pc:sldChg chg="modSp add mod">
        <pc:chgData name="坂本 正樹" userId="613c058c629d8f01" providerId="LiveId" clId="{B3289F16-BB46-4816-BAE7-DA3E97C47E58}" dt="2021-10-31T15:16:47.332" v="6092" actId="20577"/>
        <pc:sldMkLst>
          <pc:docMk/>
          <pc:sldMk cId="3622392554" sldId="261"/>
        </pc:sldMkLst>
        <pc:spChg chg="mod">
          <ac:chgData name="坂本 正樹" userId="613c058c629d8f01" providerId="LiveId" clId="{B3289F16-BB46-4816-BAE7-DA3E97C47E58}" dt="2021-10-31T15:16:47.332" v="6092" actId="20577"/>
          <ac:spMkLst>
            <pc:docMk/>
            <pc:sldMk cId="3622392554" sldId="261"/>
            <ac:spMk id="7" creationId="{3DBA82F4-775E-4BF4-A0EC-9F929B1A48FF}"/>
          </ac:spMkLst>
        </pc:spChg>
      </pc:sldChg>
      <pc:sldChg chg="modSp add mod">
        <pc:chgData name="坂本 正樹" userId="613c058c629d8f01" providerId="LiveId" clId="{B3289F16-BB46-4816-BAE7-DA3E97C47E58}" dt="2021-10-31T15:17:33.863" v="6136" actId="20577"/>
        <pc:sldMkLst>
          <pc:docMk/>
          <pc:sldMk cId="3720735502" sldId="262"/>
        </pc:sldMkLst>
        <pc:spChg chg="mod">
          <ac:chgData name="坂本 正樹" userId="613c058c629d8f01" providerId="LiveId" clId="{B3289F16-BB46-4816-BAE7-DA3E97C47E58}" dt="2021-10-31T15:17:33.863" v="6136" actId="20577"/>
          <ac:spMkLst>
            <pc:docMk/>
            <pc:sldMk cId="3720735502" sldId="262"/>
            <ac:spMk id="7" creationId="{3DBA82F4-775E-4BF4-A0EC-9F929B1A48FF}"/>
          </ac:spMkLst>
        </pc:spChg>
      </pc:sldChg>
      <pc:sldChg chg="modSp add mod">
        <pc:chgData name="坂本 正樹" userId="613c058c629d8f01" providerId="LiveId" clId="{B3289F16-BB46-4816-BAE7-DA3E97C47E58}" dt="2021-10-31T15:18:11.335" v="6159" actId="20577"/>
        <pc:sldMkLst>
          <pc:docMk/>
          <pc:sldMk cId="3551146009" sldId="263"/>
        </pc:sldMkLst>
        <pc:spChg chg="mod">
          <ac:chgData name="坂本 正樹" userId="613c058c629d8f01" providerId="LiveId" clId="{B3289F16-BB46-4816-BAE7-DA3E97C47E58}" dt="2021-10-31T15:18:11.335" v="6159" actId="20577"/>
          <ac:spMkLst>
            <pc:docMk/>
            <pc:sldMk cId="3551146009" sldId="263"/>
            <ac:spMk id="7" creationId="{3DBA82F4-775E-4BF4-A0EC-9F929B1A48FF}"/>
          </ac:spMkLst>
        </pc:spChg>
      </pc:sldChg>
      <pc:sldChg chg="modSp add mod">
        <pc:chgData name="坂本 正樹" userId="613c058c629d8f01" providerId="LiveId" clId="{B3289F16-BB46-4816-BAE7-DA3E97C47E58}" dt="2021-10-31T15:19:28.185" v="6288" actId="20577"/>
        <pc:sldMkLst>
          <pc:docMk/>
          <pc:sldMk cId="1046307843" sldId="264"/>
        </pc:sldMkLst>
        <pc:spChg chg="mod">
          <ac:chgData name="坂本 正樹" userId="613c058c629d8f01" providerId="LiveId" clId="{B3289F16-BB46-4816-BAE7-DA3E97C47E58}" dt="2021-10-31T15:19:28.185" v="6288" actId="20577"/>
          <ac:spMkLst>
            <pc:docMk/>
            <pc:sldMk cId="1046307843" sldId="264"/>
            <ac:spMk id="7" creationId="{3DBA82F4-775E-4BF4-A0EC-9F929B1A48FF}"/>
          </ac:spMkLst>
        </pc:spChg>
      </pc:sldChg>
      <pc:sldChg chg="modSp add mod">
        <pc:chgData name="坂本 正樹" userId="613c058c629d8f01" providerId="LiveId" clId="{B3289F16-BB46-4816-BAE7-DA3E97C47E58}" dt="2021-10-31T15:20:54.246" v="6447" actId="6549"/>
        <pc:sldMkLst>
          <pc:docMk/>
          <pc:sldMk cId="1475672093" sldId="265"/>
        </pc:sldMkLst>
        <pc:spChg chg="mod">
          <ac:chgData name="坂本 正樹" userId="613c058c629d8f01" providerId="LiveId" clId="{B3289F16-BB46-4816-BAE7-DA3E97C47E58}" dt="2021-10-31T15:20:54.246" v="6447" actId="6549"/>
          <ac:spMkLst>
            <pc:docMk/>
            <pc:sldMk cId="1475672093" sldId="265"/>
            <ac:spMk id="7" creationId="{3DBA82F4-775E-4BF4-A0EC-9F929B1A48FF}"/>
          </ac:spMkLst>
        </pc:spChg>
      </pc:sldChg>
      <pc:sldChg chg="modSp add del mod">
        <pc:chgData name="坂本 正樹" userId="613c058c629d8f01" providerId="LiveId" clId="{B3289F16-BB46-4816-BAE7-DA3E97C47E58}" dt="2021-10-31T15:20:57.343" v="6448" actId="47"/>
        <pc:sldMkLst>
          <pc:docMk/>
          <pc:sldMk cId="1263753710" sldId="266"/>
        </pc:sldMkLst>
        <pc:spChg chg="mod">
          <ac:chgData name="坂本 正樹" userId="613c058c629d8f01" providerId="LiveId" clId="{B3289F16-BB46-4816-BAE7-DA3E97C47E58}" dt="2021-10-31T15:20:26.917" v="6408" actId="20577"/>
          <ac:spMkLst>
            <pc:docMk/>
            <pc:sldMk cId="1263753710" sldId="266"/>
            <ac:spMk id="7" creationId="{3DBA82F4-775E-4BF4-A0EC-9F929B1A48FF}"/>
          </ac:spMkLst>
        </pc:spChg>
      </pc:sldChg>
      <pc:sldMasterChg chg="modSldLayout">
        <pc:chgData name="坂本 正樹" userId="613c058c629d8f01" providerId="LiveId" clId="{B3289F16-BB46-4816-BAE7-DA3E97C47E58}" dt="2021-10-31T15:15:37.836" v="6075" actId="20577"/>
        <pc:sldMasterMkLst>
          <pc:docMk/>
          <pc:sldMasterMk cId="64955119" sldId="2147483648"/>
        </pc:sldMasterMkLst>
        <pc:sldLayoutChg chg="addSp modSp mod">
          <pc:chgData name="坂本 正樹" userId="613c058c629d8f01" providerId="LiveId" clId="{B3289F16-BB46-4816-BAE7-DA3E97C47E58}" dt="2021-10-31T15:15:37.836" v="6075" actId="20577"/>
          <pc:sldLayoutMkLst>
            <pc:docMk/>
            <pc:sldMasterMk cId="64955119" sldId="2147483648"/>
            <pc:sldLayoutMk cId="2172667860" sldId="2147483649"/>
          </pc:sldLayoutMkLst>
          <pc:spChg chg="mod">
            <ac:chgData name="坂本 正樹" userId="613c058c629d8f01" providerId="LiveId" clId="{B3289F16-BB46-4816-BAE7-DA3E97C47E58}" dt="2021-10-31T10:24:02.824" v="139" actId="1076"/>
            <ac:spMkLst>
              <pc:docMk/>
              <pc:sldMasterMk cId="64955119" sldId="2147483648"/>
              <pc:sldLayoutMk cId="2172667860" sldId="2147483649"/>
              <ac:spMk id="2" creationId="{7B57DAE4-E4B3-4E17-9ACE-1C27454F4EE1}"/>
            </ac:spMkLst>
          </pc:spChg>
          <pc:spChg chg="mod">
            <ac:chgData name="坂本 正樹" userId="613c058c629d8f01" providerId="LiveId" clId="{B3289F16-BB46-4816-BAE7-DA3E97C47E58}" dt="2021-10-31T10:25:23.386" v="144" actId="1076"/>
            <ac:spMkLst>
              <pc:docMk/>
              <pc:sldMasterMk cId="64955119" sldId="2147483648"/>
              <pc:sldLayoutMk cId="2172667860" sldId="2147483649"/>
              <ac:spMk id="6" creationId="{A29A24CA-99F3-47D7-A134-FB8454F334DB}"/>
            </ac:spMkLst>
          </pc:spChg>
          <pc:spChg chg="mod">
            <ac:chgData name="坂本 正樹" userId="613c058c629d8f01" providerId="LiveId" clId="{B3289F16-BB46-4816-BAE7-DA3E97C47E58}" dt="2021-10-31T10:23:44.471" v="137"/>
            <ac:spMkLst>
              <pc:docMk/>
              <pc:sldMasterMk cId="64955119" sldId="2147483648"/>
              <pc:sldLayoutMk cId="2172667860" sldId="2147483649"/>
              <ac:spMk id="8" creationId="{3AA582A9-5804-449A-BB23-E17D2D0B75B1}"/>
            </ac:spMkLst>
          </pc:spChg>
          <pc:spChg chg="mod">
            <ac:chgData name="坂本 正樹" userId="613c058c629d8f01" providerId="LiveId" clId="{B3289F16-BB46-4816-BAE7-DA3E97C47E58}" dt="2021-10-31T10:23:44.471" v="137"/>
            <ac:spMkLst>
              <pc:docMk/>
              <pc:sldMasterMk cId="64955119" sldId="2147483648"/>
              <pc:sldLayoutMk cId="2172667860" sldId="2147483649"/>
              <ac:spMk id="9" creationId="{3AB89E3C-A09A-48DB-95A0-9D9680390A56}"/>
            </ac:spMkLst>
          </pc:spChg>
          <pc:spChg chg="mod">
            <ac:chgData name="坂本 正樹" userId="613c058c629d8f01" providerId="LiveId" clId="{B3289F16-BB46-4816-BAE7-DA3E97C47E58}" dt="2021-10-31T10:23:44.471" v="137"/>
            <ac:spMkLst>
              <pc:docMk/>
              <pc:sldMasterMk cId="64955119" sldId="2147483648"/>
              <pc:sldLayoutMk cId="2172667860" sldId="2147483649"/>
              <ac:spMk id="11" creationId="{8D3BE1BE-C4B9-4990-A2DC-D492C95A887B}"/>
            </ac:spMkLst>
          </pc:spChg>
          <pc:spChg chg="mod">
            <ac:chgData name="坂本 正樹" userId="613c058c629d8f01" providerId="LiveId" clId="{B3289F16-BB46-4816-BAE7-DA3E97C47E58}" dt="2021-10-31T10:23:44.471" v="137"/>
            <ac:spMkLst>
              <pc:docMk/>
              <pc:sldMasterMk cId="64955119" sldId="2147483648"/>
              <pc:sldLayoutMk cId="2172667860" sldId="2147483649"/>
              <ac:spMk id="12" creationId="{8B9ED042-AE94-4AB0-9429-3FF6F267EA42}"/>
            </ac:spMkLst>
          </pc:spChg>
          <pc:spChg chg="mod">
            <ac:chgData name="坂本 正樹" userId="613c058c629d8f01" providerId="LiveId" clId="{B3289F16-BB46-4816-BAE7-DA3E97C47E58}" dt="2021-10-31T10:23:44.471" v="137"/>
            <ac:spMkLst>
              <pc:docMk/>
              <pc:sldMasterMk cId="64955119" sldId="2147483648"/>
              <pc:sldLayoutMk cId="2172667860" sldId="2147483649"/>
              <ac:spMk id="13" creationId="{D6FB843B-BCE9-4906-AFA8-E456BC03C1FE}"/>
            </ac:spMkLst>
          </pc:spChg>
          <pc:spChg chg="add mod">
            <ac:chgData name="坂本 正樹" userId="613c058c629d8f01" providerId="LiveId" clId="{B3289F16-BB46-4816-BAE7-DA3E97C47E58}" dt="2021-10-31T15:15:37.836" v="6075" actId="20577"/>
            <ac:spMkLst>
              <pc:docMk/>
              <pc:sldMasterMk cId="64955119" sldId="2147483648"/>
              <pc:sldLayoutMk cId="2172667860" sldId="2147483649"/>
              <ac:spMk id="14" creationId="{A629D48A-3CF8-452D-81EB-3E9542503C87}"/>
            </ac:spMkLst>
          </pc:spChg>
          <pc:grpChg chg="add mod">
            <ac:chgData name="坂本 正樹" userId="613c058c629d8f01" providerId="LiveId" clId="{B3289F16-BB46-4816-BAE7-DA3E97C47E58}" dt="2021-10-31T14:52:46.764" v="5903" actId="1076"/>
            <ac:grpSpMkLst>
              <pc:docMk/>
              <pc:sldMasterMk cId="64955119" sldId="2147483648"/>
              <pc:sldLayoutMk cId="2172667860" sldId="2147483649"/>
              <ac:grpSpMk id="7" creationId="{261F152C-1FDB-4DCF-9D81-8EC3ACCD4268}"/>
            </ac:grpSpMkLst>
          </pc:grpChg>
          <pc:cxnChg chg="mod">
            <ac:chgData name="坂本 正樹" userId="613c058c629d8f01" providerId="LiveId" clId="{B3289F16-BB46-4816-BAE7-DA3E97C47E58}" dt="2021-10-31T10:23:44.471" v="137"/>
            <ac:cxnSpMkLst>
              <pc:docMk/>
              <pc:sldMasterMk cId="64955119" sldId="2147483648"/>
              <pc:sldLayoutMk cId="2172667860" sldId="2147483649"/>
              <ac:cxnSpMk id="10" creationId="{17451EB5-DD2C-4927-8B18-C4E5FDED5868}"/>
            </ac:cxnSpMkLst>
          </pc:cxnChg>
        </pc:sldLayoutChg>
      </pc:sldMasterChg>
    </pc:docChg>
  </pc:docChgLst>
  <pc:docChgLst>
    <pc:chgData name="正樹 坂本" userId="613c058c629d8f01" providerId="LiveId" clId="{442F9949-662C-4048-A344-79EA199A5EF5}"/>
    <pc:docChg chg="custSel delSld modSld modMainMaster">
      <pc:chgData name="正樹 坂本" userId="613c058c629d8f01" providerId="LiveId" clId="{442F9949-662C-4048-A344-79EA199A5EF5}" dt="2024-01-03T12:15:29.429" v="1373" actId="121"/>
      <pc:docMkLst>
        <pc:docMk/>
      </pc:docMkLst>
      <pc:sldChg chg="delSp modSp mod">
        <pc:chgData name="正樹 坂本" userId="613c058c629d8f01" providerId="LiveId" clId="{442F9949-662C-4048-A344-79EA199A5EF5}" dt="2024-01-03T12:15:29.429" v="1373" actId="121"/>
        <pc:sldMkLst>
          <pc:docMk/>
          <pc:sldMk cId="3521975756" sldId="256"/>
        </pc:sldMkLst>
        <pc:spChg chg="mod">
          <ac:chgData name="正樹 坂本" userId="613c058c629d8f01" providerId="LiveId" clId="{442F9949-662C-4048-A344-79EA199A5EF5}" dt="2024-01-03T12:15:29.429" v="1373" actId="121"/>
          <ac:spMkLst>
            <pc:docMk/>
            <pc:sldMk cId="3521975756" sldId="256"/>
            <ac:spMk id="2" creationId="{2F8785A5-7404-4841-BF9D-EB79C5B3E911}"/>
          </ac:spMkLst>
        </pc:spChg>
        <pc:spChg chg="del">
          <ac:chgData name="正樹 坂本" userId="613c058c629d8f01" providerId="LiveId" clId="{442F9949-662C-4048-A344-79EA199A5EF5}" dt="2024-01-03T11:17:46.380" v="0" actId="478"/>
          <ac:spMkLst>
            <pc:docMk/>
            <pc:sldMk cId="3521975756" sldId="256"/>
            <ac:spMk id="4" creationId="{66407CDC-B866-46F0-8E1D-388BC7282570}"/>
          </ac:spMkLst>
        </pc:spChg>
        <pc:spChg chg="del">
          <ac:chgData name="正樹 坂本" userId="613c058c629d8f01" providerId="LiveId" clId="{442F9949-662C-4048-A344-79EA199A5EF5}" dt="2024-01-03T11:17:46.380" v="0" actId="478"/>
          <ac:spMkLst>
            <pc:docMk/>
            <pc:sldMk cId="3521975756" sldId="256"/>
            <ac:spMk id="5" creationId="{008DB970-1712-4CFB-9F5F-A6F9EBFADBD1}"/>
          </ac:spMkLst>
        </pc:spChg>
        <pc:spChg chg="del">
          <ac:chgData name="正樹 坂本" userId="613c058c629d8f01" providerId="LiveId" clId="{442F9949-662C-4048-A344-79EA199A5EF5}" dt="2024-01-03T11:17:46.380" v="0" actId="478"/>
          <ac:spMkLst>
            <pc:docMk/>
            <pc:sldMk cId="3521975756" sldId="256"/>
            <ac:spMk id="6" creationId="{00000000-0000-0000-0000-000000000000}"/>
          </ac:spMkLst>
        </pc:spChg>
        <pc:spChg chg="del">
          <ac:chgData name="正樹 坂本" userId="613c058c629d8f01" providerId="LiveId" clId="{442F9949-662C-4048-A344-79EA199A5EF5}" dt="2024-01-03T11:17:46.380" v="0" actId="478"/>
          <ac:spMkLst>
            <pc:docMk/>
            <pc:sldMk cId="3521975756" sldId="256"/>
            <ac:spMk id="7" creationId="{2709E88A-373B-44A4-BD51-868C461E7D19}"/>
          </ac:spMkLst>
        </pc:spChg>
        <pc:spChg chg="del">
          <ac:chgData name="正樹 坂本" userId="613c058c629d8f01" providerId="LiveId" clId="{442F9949-662C-4048-A344-79EA199A5EF5}" dt="2024-01-03T11:23:21.257" v="28" actId="478"/>
          <ac:spMkLst>
            <pc:docMk/>
            <pc:sldMk cId="3521975756" sldId="256"/>
            <ac:spMk id="12" creationId="{C01EE1A3-D374-4B11-AD0A-37AFADC8EA47}"/>
          </ac:spMkLst>
        </pc:spChg>
        <pc:spChg chg="del">
          <ac:chgData name="正樹 坂本" userId="613c058c629d8f01" providerId="LiveId" clId="{442F9949-662C-4048-A344-79EA199A5EF5}" dt="2024-01-03T11:17:46.380" v="0" actId="478"/>
          <ac:spMkLst>
            <pc:docMk/>
            <pc:sldMk cId="3521975756" sldId="256"/>
            <ac:spMk id="13" creationId="{ADC85C6E-FAF2-4029-BCDC-0FFBB449A100}"/>
          </ac:spMkLst>
        </pc:spChg>
        <pc:spChg chg="mod">
          <ac:chgData name="正樹 坂本" userId="613c058c629d8f01" providerId="LiveId" clId="{442F9949-662C-4048-A344-79EA199A5EF5}" dt="2024-01-03T11:28:57.684" v="83" actId="20577"/>
          <ac:spMkLst>
            <pc:docMk/>
            <pc:sldMk cId="3521975756" sldId="256"/>
            <ac:spMk id="14" creationId="{7C110236-C454-40A2-A88B-D789200A54B7}"/>
          </ac:spMkLst>
        </pc:spChg>
      </pc:sldChg>
      <pc:sldChg chg="delSp modSp mod">
        <pc:chgData name="正樹 坂本" userId="613c058c629d8f01" providerId="LiveId" clId="{442F9949-662C-4048-A344-79EA199A5EF5}" dt="2024-01-03T12:09:29.428" v="1036" actId="20577"/>
        <pc:sldMkLst>
          <pc:docMk/>
          <pc:sldMk cId="3054543244" sldId="257"/>
        </pc:sldMkLst>
        <pc:spChg chg="mod">
          <ac:chgData name="正樹 坂本" userId="613c058c629d8f01" providerId="LiveId" clId="{442F9949-662C-4048-A344-79EA199A5EF5}" dt="2024-01-03T11:26:49.863" v="45" actId="1076"/>
          <ac:spMkLst>
            <pc:docMk/>
            <pc:sldMk cId="3054543244" sldId="257"/>
            <ac:spMk id="8" creationId="{6BB05404-BE7F-46F2-8788-1C60C7E0DCF9}"/>
          </ac:spMkLst>
        </pc:spChg>
        <pc:spChg chg="mod">
          <ac:chgData name="正樹 坂本" userId="613c058c629d8f01" providerId="LiveId" clId="{442F9949-662C-4048-A344-79EA199A5EF5}" dt="2024-01-03T12:09:29.428" v="1036" actId="20577"/>
          <ac:spMkLst>
            <pc:docMk/>
            <pc:sldMk cId="3054543244" sldId="257"/>
            <ac:spMk id="10" creationId="{6D7162F4-B159-484C-8489-958B48909F4B}"/>
          </ac:spMkLst>
        </pc:spChg>
        <pc:spChg chg="mod">
          <ac:chgData name="正樹 坂本" userId="613c058c629d8f01" providerId="LiveId" clId="{442F9949-662C-4048-A344-79EA199A5EF5}" dt="2024-01-03T11:30:25.851" v="251" actId="6549"/>
          <ac:spMkLst>
            <pc:docMk/>
            <pc:sldMk cId="3054543244" sldId="257"/>
            <ac:spMk id="11" creationId="{00000000-0000-0000-0000-000000000000}"/>
          </ac:spMkLst>
        </pc:spChg>
        <pc:grpChg chg="del">
          <ac:chgData name="正樹 坂本" userId="613c058c629d8f01" providerId="LiveId" clId="{442F9949-662C-4048-A344-79EA199A5EF5}" dt="2024-01-03T11:27:29.742" v="46" actId="21"/>
          <ac:grpSpMkLst>
            <pc:docMk/>
            <pc:sldMk cId="3054543244" sldId="257"/>
            <ac:grpSpMk id="17" creationId="{32CA4E87-2EF4-428E-BF40-5D31DA5D5D4E}"/>
          </ac:grpSpMkLst>
        </pc:grpChg>
      </pc:sldChg>
      <pc:sldChg chg="delSp modSp mod">
        <pc:chgData name="正樹 坂本" userId="613c058c629d8f01" providerId="LiveId" clId="{442F9949-662C-4048-A344-79EA199A5EF5}" dt="2024-01-03T12:13:20.150" v="1205" actId="20577"/>
        <pc:sldMkLst>
          <pc:docMk/>
          <pc:sldMk cId="3890840518" sldId="258"/>
        </pc:sldMkLst>
        <pc:spChg chg="mod">
          <ac:chgData name="正樹 坂本" userId="613c058c629d8f01" providerId="LiveId" clId="{442F9949-662C-4048-A344-79EA199A5EF5}" dt="2024-01-03T12:10:18.443" v="1087" actId="6549"/>
          <ac:spMkLst>
            <pc:docMk/>
            <pc:sldMk cId="3890840518" sldId="258"/>
            <ac:spMk id="8" creationId="{6BB05404-BE7F-46F2-8788-1C60C7E0DCF9}"/>
          </ac:spMkLst>
        </pc:spChg>
        <pc:spChg chg="mod">
          <ac:chgData name="正樹 坂本" userId="613c058c629d8f01" providerId="LiveId" clId="{442F9949-662C-4048-A344-79EA199A5EF5}" dt="2024-01-03T12:13:20.150" v="1205" actId="20577"/>
          <ac:spMkLst>
            <pc:docMk/>
            <pc:sldMk cId="3890840518" sldId="258"/>
            <ac:spMk id="40" creationId="{779A9073-DDD9-4F61-8AA1-E0FDE0C387E5}"/>
          </ac:spMkLst>
        </pc:spChg>
        <pc:grpChg chg="del">
          <ac:chgData name="正樹 坂本" userId="613c058c629d8f01" providerId="LiveId" clId="{442F9949-662C-4048-A344-79EA199A5EF5}" dt="2024-01-03T12:09:36.548" v="1037" actId="478"/>
          <ac:grpSpMkLst>
            <pc:docMk/>
            <pc:sldMk cId="3890840518" sldId="258"/>
            <ac:grpSpMk id="34" creationId="{2669CA1B-49B6-4737-AF2C-43A537FBD2E8}"/>
          </ac:grpSpMkLst>
        </pc:grpChg>
      </pc:sldChg>
      <pc:sldChg chg="del">
        <pc:chgData name="正樹 坂本" userId="613c058c629d8f01" providerId="LiveId" clId="{442F9949-662C-4048-A344-79EA199A5EF5}" dt="2024-01-03T12:11:54.335" v="1127" actId="47"/>
        <pc:sldMkLst>
          <pc:docMk/>
          <pc:sldMk cId="1588966130" sldId="267"/>
        </pc:sldMkLst>
      </pc:sldChg>
      <pc:sldChg chg="del">
        <pc:chgData name="正樹 坂本" userId="613c058c629d8f01" providerId="LiveId" clId="{442F9949-662C-4048-A344-79EA199A5EF5}" dt="2024-01-03T12:11:56.340" v="1128" actId="47"/>
        <pc:sldMkLst>
          <pc:docMk/>
          <pc:sldMk cId="773098846" sldId="269"/>
        </pc:sldMkLst>
      </pc:sldChg>
      <pc:sldChg chg="delSp modSp mod">
        <pc:chgData name="正樹 坂本" userId="613c058c629d8f01" providerId="LiveId" clId="{442F9949-662C-4048-A344-79EA199A5EF5}" dt="2024-01-03T12:11:01.487" v="1119" actId="6549"/>
        <pc:sldMkLst>
          <pc:docMk/>
          <pc:sldMk cId="2336703645" sldId="271"/>
        </pc:sldMkLst>
        <pc:spChg chg="mod">
          <ac:chgData name="正樹 坂本" userId="613c058c629d8f01" providerId="LiveId" clId="{442F9949-662C-4048-A344-79EA199A5EF5}" dt="2024-01-03T12:10:46.482" v="1116" actId="1076"/>
          <ac:spMkLst>
            <pc:docMk/>
            <pc:sldMk cId="2336703645" sldId="271"/>
            <ac:spMk id="8" creationId="{6BB05404-BE7F-46F2-8788-1C60C7E0DCF9}"/>
          </ac:spMkLst>
        </pc:spChg>
        <pc:spChg chg="mod">
          <ac:chgData name="正樹 坂本" userId="613c058c629d8f01" providerId="LiveId" clId="{442F9949-662C-4048-A344-79EA199A5EF5}" dt="2024-01-03T12:11:01.487" v="1119" actId="6549"/>
          <ac:spMkLst>
            <pc:docMk/>
            <pc:sldMk cId="2336703645" sldId="271"/>
            <ac:spMk id="40" creationId="{779A9073-DDD9-4F61-8AA1-E0FDE0C387E5}"/>
          </ac:spMkLst>
        </pc:spChg>
        <pc:grpChg chg="del">
          <ac:chgData name="正樹 坂本" userId="613c058c629d8f01" providerId="LiveId" clId="{442F9949-662C-4048-A344-79EA199A5EF5}" dt="2024-01-03T12:10:48.131" v="1117" actId="478"/>
          <ac:grpSpMkLst>
            <pc:docMk/>
            <pc:sldMk cId="2336703645" sldId="271"/>
            <ac:grpSpMk id="34" creationId="{2669CA1B-49B6-4737-AF2C-43A537FBD2E8}"/>
          </ac:grpSpMkLst>
        </pc:grpChg>
      </pc:sldChg>
      <pc:sldChg chg="delSp modSp mod">
        <pc:chgData name="正樹 坂本" userId="613c058c629d8f01" providerId="LiveId" clId="{442F9949-662C-4048-A344-79EA199A5EF5}" dt="2024-01-03T12:11:20.729" v="1124" actId="6549"/>
        <pc:sldMkLst>
          <pc:docMk/>
          <pc:sldMk cId="1501851062" sldId="272"/>
        </pc:sldMkLst>
        <pc:spChg chg="mod">
          <ac:chgData name="正樹 坂本" userId="613c058c629d8f01" providerId="LiveId" clId="{442F9949-662C-4048-A344-79EA199A5EF5}" dt="2024-01-03T12:11:08.900" v="1121" actId="1076"/>
          <ac:spMkLst>
            <pc:docMk/>
            <pc:sldMk cId="1501851062" sldId="272"/>
            <ac:spMk id="8" creationId="{6BB05404-BE7F-46F2-8788-1C60C7E0DCF9}"/>
          </ac:spMkLst>
        </pc:spChg>
        <pc:spChg chg="mod">
          <ac:chgData name="正樹 坂本" userId="613c058c629d8f01" providerId="LiveId" clId="{442F9949-662C-4048-A344-79EA199A5EF5}" dt="2024-01-03T12:11:20.729" v="1124" actId="6549"/>
          <ac:spMkLst>
            <pc:docMk/>
            <pc:sldMk cId="1501851062" sldId="272"/>
            <ac:spMk id="40" creationId="{779A9073-DDD9-4F61-8AA1-E0FDE0C387E5}"/>
          </ac:spMkLst>
        </pc:spChg>
        <pc:grpChg chg="del">
          <ac:chgData name="正樹 坂本" userId="613c058c629d8f01" providerId="LiveId" clId="{442F9949-662C-4048-A344-79EA199A5EF5}" dt="2024-01-03T12:11:05.586" v="1120" actId="478"/>
          <ac:grpSpMkLst>
            <pc:docMk/>
            <pc:sldMk cId="1501851062" sldId="272"/>
            <ac:grpSpMk id="34" creationId="{2669CA1B-49B6-4737-AF2C-43A537FBD2E8}"/>
          </ac:grpSpMkLst>
        </pc:grpChg>
      </pc:sldChg>
      <pc:sldChg chg="delSp modSp mod">
        <pc:chgData name="正樹 坂本" userId="613c058c629d8f01" providerId="LiveId" clId="{442F9949-662C-4048-A344-79EA199A5EF5}" dt="2024-01-03T12:14:07" v="1250" actId="20577"/>
        <pc:sldMkLst>
          <pc:docMk/>
          <pc:sldMk cId="1654944466" sldId="273"/>
        </pc:sldMkLst>
        <pc:spChg chg="mod">
          <ac:chgData name="正樹 坂本" userId="613c058c629d8f01" providerId="LiveId" clId="{442F9949-662C-4048-A344-79EA199A5EF5}" dt="2024-01-03T12:14:07" v="1250" actId="20577"/>
          <ac:spMkLst>
            <pc:docMk/>
            <pc:sldMk cId="1654944466" sldId="273"/>
            <ac:spMk id="8" creationId="{6BB05404-BE7F-46F2-8788-1C60C7E0DCF9}"/>
          </ac:spMkLst>
        </pc:spChg>
        <pc:grpChg chg="del">
          <ac:chgData name="正樹 坂本" userId="613c058c629d8f01" providerId="LiveId" clId="{442F9949-662C-4048-A344-79EA199A5EF5}" dt="2024-01-03T12:14:01.261" v="1247" actId="478"/>
          <ac:grpSpMkLst>
            <pc:docMk/>
            <pc:sldMk cId="1654944466" sldId="273"/>
            <ac:grpSpMk id="34" creationId="{2669CA1B-49B6-4737-AF2C-43A537FBD2E8}"/>
          </ac:grpSpMkLst>
        </pc:grpChg>
      </pc:sldChg>
      <pc:sldChg chg="delSp modSp mod">
        <pc:chgData name="正樹 坂本" userId="613c058c629d8f01" providerId="LiveId" clId="{442F9949-662C-4048-A344-79EA199A5EF5}" dt="2024-01-03T12:11:34.045" v="1126" actId="1076"/>
        <pc:sldMkLst>
          <pc:docMk/>
          <pc:sldMk cId="748477426" sldId="274"/>
        </pc:sldMkLst>
        <pc:spChg chg="mod">
          <ac:chgData name="正樹 坂本" userId="613c058c629d8f01" providerId="LiveId" clId="{442F9949-662C-4048-A344-79EA199A5EF5}" dt="2024-01-03T12:11:34.045" v="1126" actId="1076"/>
          <ac:spMkLst>
            <pc:docMk/>
            <pc:sldMk cId="748477426" sldId="274"/>
            <ac:spMk id="8" creationId="{6BB05404-BE7F-46F2-8788-1C60C7E0DCF9}"/>
          </ac:spMkLst>
        </pc:spChg>
        <pc:grpChg chg="del">
          <ac:chgData name="正樹 坂本" userId="613c058c629d8f01" providerId="LiveId" clId="{442F9949-662C-4048-A344-79EA199A5EF5}" dt="2024-01-03T12:11:30.330" v="1125" actId="478"/>
          <ac:grpSpMkLst>
            <pc:docMk/>
            <pc:sldMk cId="748477426" sldId="274"/>
            <ac:grpSpMk id="34" creationId="{2669CA1B-49B6-4737-AF2C-43A537FBD2E8}"/>
          </ac:grpSpMkLst>
        </pc:grpChg>
      </pc:sldChg>
      <pc:sldChg chg="modSp mod">
        <pc:chgData name="正樹 坂本" userId="613c058c629d8f01" providerId="LiveId" clId="{442F9949-662C-4048-A344-79EA199A5EF5}" dt="2024-01-03T12:13:51.540" v="1246" actId="20577"/>
        <pc:sldMkLst>
          <pc:docMk/>
          <pc:sldMk cId="3350195721" sldId="275"/>
        </pc:sldMkLst>
        <pc:spChg chg="mod">
          <ac:chgData name="正樹 坂本" userId="613c058c629d8f01" providerId="LiveId" clId="{442F9949-662C-4048-A344-79EA199A5EF5}" dt="2024-01-03T12:13:35.241" v="1215" actId="20577"/>
          <ac:spMkLst>
            <pc:docMk/>
            <pc:sldMk cId="3350195721" sldId="275"/>
            <ac:spMk id="8" creationId="{6BB05404-BE7F-46F2-8788-1C60C7E0DCF9}"/>
          </ac:spMkLst>
        </pc:spChg>
        <pc:spChg chg="mod">
          <ac:chgData name="正樹 坂本" userId="613c058c629d8f01" providerId="LiveId" clId="{442F9949-662C-4048-A344-79EA199A5EF5}" dt="2024-01-03T12:13:51.540" v="1246" actId="20577"/>
          <ac:spMkLst>
            <pc:docMk/>
            <pc:sldMk cId="3350195721" sldId="275"/>
            <ac:spMk id="40" creationId="{779A9073-DDD9-4F61-8AA1-E0FDE0C387E5}"/>
          </ac:spMkLst>
        </pc:spChg>
      </pc:sldChg>
      <pc:sldMasterChg chg="modSldLayout">
        <pc:chgData name="正樹 坂本" userId="613c058c629d8f01" providerId="LiveId" clId="{442F9949-662C-4048-A344-79EA199A5EF5}" dt="2024-01-03T11:28:01.102" v="49" actId="207"/>
        <pc:sldMasterMkLst>
          <pc:docMk/>
          <pc:sldMasterMk cId="64955119" sldId="2147483648"/>
        </pc:sldMasterMkLst>
        <pc:sldLayoutChg chg="addSp delSp modSp mod">
          <pc:chgData name="正樹 坂本" userId="613c058c629d8f01" providerId="LiveId" clId="{442F9949-662C-4048-A344-79EA199A5EF5}" dt="2024-01-03T11:28:01.102" v="49" actId="207"/>
          <pc:sldLayoutMkLst>
            <pc:docMk/>
            <pc:sldMasterMk cId="64955119" sldId="2147483648"/>
            <pc:sldLayoutMk cId="2172667860" sldId="2147483649"/>
          </pc:sldLayoutMkLst>
          <pc:spChg chg="mod">
            <ac:chgData name="正樹 坂本" userId="613c058c629d8f01" providerId="LiveId" clId="{442F9949-662C-4048-A344-79EA199A5EF5}" dt="2024-01-03T11:26:20.607" v="43" actId="1076"/>
            <ac:spMkLst>
              <pc:docMk/>
              <pc:sldMasterMk cId="64955119" sldId="2147483648"/>
              <pc:sldLayoutMk cId="2172667860" sldId="2147483649"/>
              <ac:spMk id="2" creationId="{7B57DAE4-E4B3-4E17-9ACE-1C27454F4EE1}"/>
            </ac:spMkLst>
          </pc:spChg>
          <pc:spChg chg="del mod topLvl">
            <ac:chgData name="正樹 坂本" userId="613c058c629d8f01" providerId="LiveId" clId="{442F9949-662C-4048-A344-79EA199A5EF5}" dt="2024-01-03T11:25:24.358" v="30" actId="478"/>
            <ac:spMkLst>
              <pc:docMk/>
              <pc:sldMasterMk cId="64955119" sldId="2147483648"/>
              <pc:sldLayoutMk cId="2172667860" sldId="2147483649"/>
              <ac:spMk id="8" creationId="{3AA582A9-5804-449A-BB23-E17D2D0B75B1}"/>
            </ac:spMkLst>
          </pc:spChg>
          <pc:spChg chg="del mod topLvl">
            <ac:chgData name="正樹 坂本" userId="613c058c629d8f01" providerId="LiveId" clId="{442F9949-662C-4048-A344-79EA199A5EF5}" dt="2024-01-03T11:25:24.358" v="30" actId="478"/>
            <ac:spMkLst>
              <pc:docMk/>
              <pc:sldMasterMk cId="64955119" sldId="2147483648"/>
              <pc:sldLayoutMk cId="2172667860" sldId="2147483649"/>
              <ac:spMk id="9" creationId="{3AB89E3C-A09A-48DB-95A0-9D9680390A56}"/>
            </ac:spMkLst>
          </pc:spChg>
          <pc:spChg chg="del mod topLvl">
            <ac:chgData name="正樹 坂本" userId="613c058c629d8f01" providerId="LiveId" clId="{442F9949-662C-4048-A344-79EA199A5EF5}" dt="2024-01-03T11:25:24.358" v="30" actId="478"/>
            <ac:spMkLst>
              <pc:docMk/>
              <pc:sldMasterMk cId="64955119" sldId="2147483648"/>
              <pc:sldLayoutMk cId="2172667860" sldId="2147483649"/>
              <ac:spMk id="11" creationId="{8D3BE1BE-C4B9-4990-A2DC-D492C95A887B}"/>
            </ac:spMkLst>
          </pc:spChg>
          <pc:spChg chg="del mod topLvl">
            <ac:chgData name="正樹 坂本" userId="613c058c629d8f01" providerId="LiveId" clId="{442F9949-662C-4048-A344-79EA199A5EF5}" dt="2024-01-03T11:25:27.251" v="31" actId="478"/>
            <ac:spMkLst>
              <pc:docMk/>
              <pc:sldMasterMk cId="64955119" sldId="2147483648"/>
              <pc:sldLayoutMk cId="2172667860" sldId="2147483649"/>
              <ac:spMk id="12" creationId="{8B9ED042-AE94-4AB0-9429-3FF6F267EA42}"/>
            </ac:spMkLst>
          </pc:spChg>
          <pc:spChg chg="del mod topLvl">
            <ac:chgData name="正樹 坂本" userId="613c058c629d8f01" providerId="LiveId" clId="{442F9949-662C-4048-A344-79EA199A5EF5}" dt="2024-01-03T11:25:24.358" v="30" actId="478"/>
            <ac:spMkLst>
              <pc:docMk/>
              <pc:sldMasterMk cId="64955119" sldId="2147483648"/>
              <pc:sldLayoutMk cId="2172667860" sldId="2147483649"/>
              <ac:spMk id="13" creationId="{D6FB843B-BCE9-4906-AFA8-E456BC03C1FE}"/>
            </ac:spMkLst>
          </pc:spChg>
          <pc:spChg chg="del">
            <ac:chgData name="正樹 坂本" userId="613c058c629d8f01" providerId="LiveId" clId="{442F9949-662C-4048-A344-79EA199A5EF5}" dt="2024-01-03T11:25:24.358" v="30" actId="478"/>
            <ac:spMkLst>
              <pc:docMk/>
              <pc:sldMasterMk cId="64955119" sldId="2147483648"/>
              <pc:sldLayoutMk cId="2172667860" sldId="2147483649"/>
              <ac:spMk id="14" creationId="{A629D48A-3CF8-452D-81EB-3E9542503C87}"/>
            </ac:spMkLst>
          </pc:spChg>
          <pc:spChg chg="mod">
            <ac:chgData name="正樹 坂本" userId="613c058c629d8f01" providerId="LiveId" clId="{442F9949-662C-4048-A344-79EA199A5EF5}" dt="2024-01-03T11:28:01.102" v="49" actId="207"/>
            <ac:spMkLst>
              <pc:docMk/>
              <pc:sldMasterMk cId="64955119" sldId="2147483648"/>
              <pc:sldLayoutMk cId="2172667860" sldId="2147483649"/>
              <ac:spMk id="18" creationId="{D70C43C6-2DFB-E60C-D448-84335FCBC500}"/>
            </ac:spMkLst>
          </pc:spChg>
          <pc:grpChg chg="del">
            <ac:chgData name="正樹 坂本" userId="613c058c629d8f01" providerId="LiveId" clId="{442F9949-662C-4048-A344-79EA199A5EF5}" dt="2024-01-03T11:25:20.370" v="29" actId="165"/>
            <ac:grpSpMkLst>
              <pc:docMk/>
              <pc:sldMasterMk cId="64955119" sldId="2147483648"/>
              <pc:sldLayoutMk cId="2172667860" sldId="2147483649"/>
              <ac:grpSpMk id="7" creationId="{261F152C-1FDB-4DCF-9D81-8EC3ACCD4268}"/>
            </ac:grpSpMkLst>
          </pc:grpChg>
          <pc:grpChg chg="add mod">
            <ac:chgData name="正樹 坂本" userId="613c058c629d8f01" providerId="LiveId" clId="{442F9949-662C-4048-A344-79EA199A5EF5}" dt="2024-01-03T11:27:45.099" v="47"/>
            <ac:grpSpMkLst>
              <pc:docMk/>
              <pc:sldMasterMk cId="64955119" sldId="2147483648"/>
              <pc:sldLayoutMk cId="2172667860" sldId="2147483649"/>
              <ac:grpSpMk id="16" creationId="{A1655E95-FE85-5BCC-FAC6-CDF7917102FA}"/>
            </ac:grpSpMkLst>
          </pc:grpChg>
          <pc:picChg chg="add mod modCrop">
            <ac:chgData name="正樹 坂本" userId="613c058c629d8f01" providerId="LiveId" clId="{442F9949-662C-4048-A344-79EA199A5EF5}" dt="2024-01-03T11:25:56.601" v="37" actId="14100"/>
            <ac:picMkLst>
              <pc:docMk/>
              <pc:sldMasterMk cId="64955119" sldId="2147483648"/>
              <pc:sldLayoutMk cId="2172667860" sldId="2147483649"/>
              <ac:picMk id="15" creationId="{7D5C2934-31F1-1840-5812-41BD271FF6D3}"/>
            </ac:picMkLst>
          </pc:picChg>
          <pc:cxnChg chg="mod ord topLvl">
            <ac:chgData name="正樹 坂本" userId="613c058c629d8f01" providerId="LiveId" clId="{442F9949-662C-4048-A344-79EA199A5EF5}" dt="2024-01-03T11:26:32.548" v="44" actId="692"/>
            <ac:cxnSpMkLst>
              <pc:docMk/>
              <pc:sldMasterMk cId="64955119" sldId="2147483648"/>
              <pc:sldLayoutMk cId="2172667860" sldId="2147483649"/>
              <ac:cxnSpMk id="10" creationId="{17451EB5-DD2C-4927-8B18-C4E5FDED5868}"/>
            </ac:cxnSpMkLst>
          </pc:cxnChg>
          <pc:cxnChg chg="mod">
            <ac:chgData name="正樹 坂本" userId="613c058c629d8f01" providerId="LiveId" clId="{442F9949-662C-4048-A344-79EA199A5EF5}" dt="2024-01-03T11:27:53.568" v="48" actId="692"/>
            <ac:cxnSpMkLst>
              <pc:docMk/>
              <pc:sldMasterMk cId="64955119" sldId="2147483648"/>
              <pc:sldLayoutMk cId="2172667860" sldId="2147483649"/>
              <ac:cxnSpMk id="17" creationId="{C0732233-6A65-25AB-EDA3-DC685E44851A}"/>
            </ac:cxnSpMkLst>
          </pc:cxn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1"/>
            <a:ext cx="2918831" cy="495029"/>
          </a:xfrm>
          <a:prstGeom prst="rect">
            <a:avLst/>
          </a:prstGeom>
        </p:spPr>
        <p:txBody>
          <a:bodyPr vert="horz" lIns="91440" tIns="45720" rIns="91440" bIns="45720" rtlCol="0"/>
          <a:lstStyle>
            <a:lvl1pPr algn="r">
              <a:defRPr sz="1200"/>
            </a:lvl1pPr>
          </a:lstStyle>
          <a:p>
            <a:fld id="{D426B205-AF52-453F-93BD-FF81F9484589}" type="datetimeFigureOut">
              <a:rPr kumimoji="1" lang="ja-JP" altLang="en-US" smtClean="0"/>
              <a:t>2024/2/21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B0A980B-0228-4F1D-9E00-08B0BA68002C}" type="slidenum">
              <a:rPr kumimoji="1" lang="ja-JP" altLang="en-US" smtClean="0"/>
              <a:t>‹#›</a:t>
            </a:fld>
            <a:endParaRPr kumimoji="1" lang="ja-JP" altLang="en-US"/>
          </a:p>
        </p:txBody>
      </p:sp>
    </p:spTree>
    <p:extLst>
      <p:ext uri="{BB962C8B-B14F-4D97-AF65-F5344CB8AC3E}">
        <p14:creationId xmlns:p14="http://schemas.microsoft.com/office/powerpoint/2010/main" val="25463972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57DAE4-E4B3-4E17-9ACE-1C27454F4EE1}"/>
              </a:ext>
            </a:extLst>
          </p:cNvPr>
          <p:cNvSpPr>
            <a:spLocks noGrp="1"/>
          </p:cNvSpPr>
          <p:nvPr>
            <p:ph type="ctrTitle"/>
          </p:nvPr>
        </p:nvSpPr>
        <p:spPr>
          <a:xfrm>
            <a:off x="1394460" y="1001649"/>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71FFA0B-17A9-46B4-8C81-4F670E0CC9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853E346-5709-4CC0-9EE3-1BB0946E8D94}"/>
              </a:ext>
            </a:extLst>
          </p:cNvPr>
          <p:cNvSpPr>
            <a:spLocks noGrp="1"/>
          </p:cNvSpPr>
          <p:nvPr>
            <p:ph type="dt" sz="half" idx="10"/>
          </p:nvPr>
        </p:nvSpPr>
        <p:spPr/>
        <p:txBody>
          <a:bodyPr/>
          <a:lstStyle/>
          <a:p>
            <a:fld id="{9FF51096-560C-4F71-B378-E9CC48798189}" type="datetime1">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35FBA835-7296-4A90-AE93-A11154FA90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9A24CA-99F3-47D7-A134-FB8454F334DB}"/>
              </a:ext>
            </a:extLst>
          </p:cNvPr>
          <p:cNvSpPr>
            <a:spLocks noGrp="1"/>
          </p:cNvSpPr>
          <p:nvPr>
            <p:ph type="sldNum" sz="quarter" idx="12"/>
          </p:nvPr>
        </p:nvSpPr>
        <p:spPr>
          <a:xfrm>
            <a:off x="9448800" y="6492875"/>
            <a:ext cx="2743200" cy="365125"/>
          </a:xfrm>
        </p:spPr>
        <p:txBody>
          <a:bodyPr/>
          <a:lstStyle>
            <a:lvl1pPr>
              <a:defRPr sz="1400">
                <a:solidFill>
                  <a:schemeClr val="tx1">
                    <a:lumMod val="50000"/>
                    <a:lumOff val="50000"/>
                  </a:schemeClr>
                </a:solidFill>
                <a:latin typeface="Meiryo UI" panose="020B0604030504040204" pitchFamily="50" charset="-128"/>
                <a:ea typeface="Meiryo UI" panose="020B0604030504040204" pitchFamily="50" charset="-128"/>
              </a:defRPr>
            </a:lvl1pPr>
          </a:lstStyle>
          <a:p>
            <a:fld id="{CCEBC609-1C24-48F1-A676-AB011E241AFD}" type="slidenum">
              <a:rPr lang="ja-JP" altLang="en-US" smtClean="0"/>
              <a:pPr/>
              <a:t>‹#›</a:t>
            </a:fld>
            <a:endParaRPr lang="ja-JP" altLang="en-US"/>
          </a:p>
        </p:txBody>
      </p:sp>
      <p:pic>
        <p:nvPicPr>
          <p:cNvPr id="15" name="図 14">
            <a:extLst>
              <a:ext uri="{FF2B5EF4-FFF2-40B4-BE49-F238E27FC236}">
                <a16:creationId xmlns:a16="http://schemas.microsoft.com/office/drawing/2014/main" id="{7D5C2934-31F1-1840-5812-41BD271FF6D3}"/>
              </a:ext>
            </a:extLst>
          </p:cNvPr>
          <p:cNvPicPr>
            <a:picLocks noChangeAspect="1"/>
          </p:cNvPicPr>
          <p:nvPr userDrawn="1"/>
        </p:nvPicPr>
        <p:blipFill rotWithShape="1">
          <a:blip r:embed="rId2"/>
          <a:srcRect l="29531" t="14960" r="28711" b="13082"/>
          <a:stretch/>
        </p:blipFill>
        <p:spPr>
          <a:xfrm>
            <a:off x="78723" y="92348"/>
            <a:ext cx="1592631" cy="1372198"/>
          </a:xfrm>
          <a:prstGeom prst="rect">
            <a:avLst/>
          </a:prstGeom>
        </p:spPr>
      </p:pic>
      <p:cxnSp>
        <p:nvCxnSpPr>
          <p:cNvPr id="10" name="直線コネクタ 9">
            <a:extLst>
              <a:ext uri="{FF2B5EF4-FFF2-40B4-BE49-F238E27FC236}">
                <a16:creationId xmlns:a16="http://schemas.microsoft.com/office/drawing/2014/main" id="{17451EB5-DD2C-4927-8B18-C4E5FDED5868}"/>
              </a:ext>
            </a:extLst>
          </p:cNvPr>
          <p:cNvCxnSpPr>
            <a:cxnSpLocks/>
          </p:cNvCxnSpPr>
          <p:nvPr/>
        </p:nvCxnSpPr>
        <p:spPr>
          <a:xfrm flipV="1">
            <a:off x="1581659" y="621894"/>
            <a:ext cx="9874329" cy="0"/>
          </a:xfrm>
          <a:prstGeom prst="line">
            <a:avLst/>
          </a:prstGeom>
          <a:ln w="19050" cap="rnd">
            <a:solidFill>
              <a:srgbClr val="90D2E4"/>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A1655E95-FE85-5BCC-FAC6-CDF7917102FA}"/>
              </a:ext>
            </a:extLst>
          </p:cNvPr>
          <p:cNvGrpSpPr/>
          <p:nvPr userDrawn="1"/>
        </p:nvGrpSpPr>
        <p:grpSpPr>
          <a:xfrm>
            <a:off x="-154511" y="1318444"/>
            <a:ext cx="10132328" cy="347383"/>
            <a:chOff x="0" y="1620260"/>
            <a:chExt cx="10132328" cy="347383"/>
          </a:xfrm>
        </p:grpSpPr>
        <p:cxnSp>
          <p:nvCxnSpPr>
            <p:cNvPr id="17" name="直線コネクタ 16">
              <a:extLst>
                <a:ext uri="{FF2B5EF4-FFF2-40B4-BE49-F238E27FC236}">
                  <a16:creationId xmlns:a16="http://schemas.microsoft.com/office/drawing/2014/main" id="{C0732233-6A65-25AB-EDA3-DC685E44851A}"/>
                </a:ext>
              </a:extLst>
            </p:cNvPr>
            <p:cNvCxnSpPr>
              <a:cxnSpLocks/>
            </p:cNvCxnSpPr>
            <p:nvPr/>
          </p:nvCxnSpPr>
          <p:spPr>
            <a:xfrm flipV="1">
              <a:off x="257999" y="1794372"/>
              <a:ext cx="9874329" cy="0"/>
            </a:xfrm>
            <a:prstGeom prst="line">
              <a:avLst/>
            </a:prstGeom>
            <a:ln w="19050" cap="rnd">
              <a:solidFill>
                <a:srgbClr val="90D2E4"/>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18" name="山形 5">
              <a:extLst>
                <a:ext uri="{FF2B5EF4-FFF2-40B4-BE49-F238E27FC236}">
                  <a16:creationId xmlns:a16="http://schemas.microsoft.com/office/drawing/2014/main" id="{D70C43C6-2DFB-E60C-D448-84335FCBC500}"/>
                </a:ext>
              </a:extLst>
            </p:cNvPr>
            <p:cNvSpPr/>
            <p:nvPr/>
          </p:nvSpPr>
          <p:spPr>
            <a:xfrm>
              <a:off x="0" y="1620260"/>
              <a:ext cx="308054" cy="347383"/>
            </a:xfrm>
            <a:prstGeom prst="chevron">
              <a:avLst/>
            </a:prstGeom>
            <a:solidFill>
              <a:srgbClr val="90D2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2172667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87BA8-1459-4465-8B67-54C29CF6008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63D2DB4-D494-4400-8F08-89F8FF59784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7C23EBD-4056-4DBC-8E00-C0D570B83666}"/>
              </a:ext>
            </a:extLst>
          </p:cNvPr>
          <p:cNvSpPr>
            <a:spLocks noGrp="1"/>
          </p:cNvSpPr>
          <p:nvPr>
            <p:ph type="dt" sz="half" idx="10"/>
          </p:nvPr>
        </p:nvSpPr>
        <p:spPr/>
        <p:txBody>
          <a:bodyPr/>
          <a:lstStyle/>
          <a:p>
            <a:fld id="{D21B7C3F-9568-4A3F-85D7-25667241D445}" type="datetime1">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7786084C-148A-4DE6-99AC-0A7EA72744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0DD8FA-1FED-4B87-8159-2235A1AD6ED5}"/>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287991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C892AA0-2B36-44E4-AF51-C03171880FD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A7F1F62-D8CF-4289-9C41-B275801132B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7E6A80-2E28-4DE2-A1E7-72EEFBCD315A}"/>
              </a:ext>
            </a:extLst>
          </p:cNvPr>
          <p:cNvSpPr>
            <a:spLocks noGrp="1"/>
          </p:cNvSpPr>
          <p:nvPr>
            <p:ph type="dt" sz="half" idx="10"/>
          </p:nvPr>
        </p:nvSpPr>
        <p:spPr/>
        <p:txBody>
          <a:bodyPr/>
          <a:lstStyle/>
          <a:p>
            <a:fld id="{CCE7CFBC-FFF5-4CDF-B259-CC1EB67BC0E3}" type="datetime1">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8158896D-9A44-402A-B5CB-DAA91EFB12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B5B81E-E150-4FA2-A62F-149736470067}"/>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97219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5E472F-7D5B-446E-A810-F262136FAD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6147B2-CAAF-4E42-9482-14BE67D9529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2C24DD-1875-4352-A213-D6DEAF60D5A0}"/>
              </a:ext>
            </a:extLst>
          </p:cNvPr>
          <p:cNvSpPr>
            <a:spLocks noGrp="1"/>
          </p:cNvSpPr>
          <p:nvPr>
            <p:ph type="dt" sz="half" idx="10"/>
          </p:nvPr>
        </p:nvSpPr>
        <p:spPr/>
        <p:txBody>
          <a:bodyPr/>
          <a:lstStyle/>
          <a:p>
            <a:fld id="{2EAEFEC0-057C-484D-836A-E2DF6D7A7BE5}" type="datetime1">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D9F78034-D925-4FC6-BD0B-17EDF82758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826A82-F2E5-4A69-AB54-3EE231A11DE2}"/>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373523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659C7B-9A1D-4339-89F4-52853E035C9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F21084-6E1B-449D-85C4-1989B45116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1300E9F-D1F9-4782-AF69-CD2B50A1B797}"/>
              </a:ext>
            </a:extLst>
          </p:cNvPr>
          <p:cNvSpPr>
            <a:spLocks noGrp="1"/>
          </p:cNvSpPr>
          <p:nvPr>
            <p:ph type="dt" sz="half" idx="10"/>
          </p:nvPr>
        </p:nvSpPr>
        <p:spPr/>
        <p:txBody>
          <a:bodyPr/>
          <a:lstStyle/>
          <a:p>
            <a:fld id="{16B51739-BD93-4B3D-BBCB-54B2DA516868}" type="datetime1">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4D0835EE-74DE-436A-A95B-CF0F101CE1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873A4E-33E4-41E7-8EB9-6523AC3C0723}"/>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409943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2B80D1-130D-408A-B2C3-0B96A8E18C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EE52BB-C970-45CA-A311-554B4A0DE73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B286247-ABAE-4860-A94D-F58AC2B7BB6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2F7C166-1EB1-4671-A97D-E1C883351CA4}"/>
              </a:ext>
            </a:extLst>
          </p:cNvPr>
          <p:cNvSpPr>
            <a:spLocks noGrp="1"/>
          </p:cNvSpPr>
          <p:nvPr>
            <p:ph type="dt" sz="half" idx="10"/>
          </p:nvPr>
        </p:nvSpPr>
        <p:spPr/>
        <p:txBody>
          <a:bodyPr/>
          <a:lstStyle/>
          <a:p>
            <a:fld id="{DFC54135-FE9D-4835-8051-DE61EFC35261}" type="datetime1">
              <a:rPr kumimoji="1" lang="ja-JP" altLang="en-US" smtClean="0"/>
              <a:t>2024/2/21</a:t>
            </a:fld>
            <a:endParaRPr kumimoji="1" lang="ja-JP" altLang="en-US"/>
          </a:p>
        </p:txBody>
      </p:sp>
      <p:sp>
        <p:nvSpPr>
          <p:cNvPr id="6" name="フッター プレースホルダー 5">
            <a:extLst>
              <a:ext uri="{FF2B5EF4-FFF2-40B4-BE49-F238E27FC236}">
                <a16:creationId xmlns:a16="http://schemas.microsoft.com/office/drawing/2014/main" id="{E8294C09-916B-4869-A125-0163A5196A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9A864D3-7E15-428C-84FE-8EB76DB216FE}"/>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185589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B122F1-D431-460C-9C89-5FA9469DD74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992A84-4452-4D23-BE07-A0ABCBA68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E59937C-C52D-4B91-AA6F-C2DC1F8A439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2126896-5FE3-4A23-9303-B7E53196D3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96BB68C-FE77-4010-B22F-79083368EEF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5E96BC2-9AC2-411C-B0D6-F7F55AC731AA}"/>
              </a:ext>
            </a:extLst>
          </p:cNvPr>
          <p:cNvSpPr>
            <a:spLocks noGrp="1"/>
          </p:cNvSpPr>
          <p:nvPr>
            <p:ph type="dt" sz="half" idx="10"/>
          </p:nvPr>
        </p:nvSpPr>
        <p:spPr/>
        <p:txBody>
          <a:bodyPr/>
          <a:lstStyle/>
          <a:p>
            <a:fld id="{55F2FC03-1A36-49A1-BD1E-FED72E4BDF46}" type="datetime1">
              <a:rPr kumimoji="1" lang="ja-JP" altLang="en-US" smtClean="0"/>
              <a:t>2024/2/21</a:t>
            </a:fld>
            <a:endParaRPr kumimoji="1" lang="ja-JP" altLang="en-US"/>
          </a:p>
        </p:txBody>
      </p:sp>
      <p:sp>
        <p:nvSpPr>
          <p:cNvPr id="8" name="フッター プレースホルダー 7">
            <a:extLst>
              <a:ext uri="{FF2B5EF4-FFF2-40B4-BE49-F238E27FC236}">
                <a16:creationId xmlns:a16="http://schemas.microsoft.com/office/drawing/2014/main" id="{24D43562-D220-46EB-9DF1-6D37B3F9289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487EE02-8EC9-40DE-A3D5-A56D3D1B1428}"/>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314859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7B645A-B12D-4AF2-869B-FB11DD943E0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CE70E43-9F1B-44B7-96C9-405422C2C977}"/>
              </a:ext>
            </a:extLst>
          </p:cNvPr>
          <p:cNvSpPr>
            <a:spLocks noGrp="1"/>
          </p:cNvSpPr>
          <p:nvPr>
            <p:ph type="dt" sz="half" idx="10"/>
          </p:nvPr>
        </p:nvSpPr>
        <p:spPr/>
        <p:txBody>
          <a:bodyPr/>
          <a:lstStyle/>
          <a:p>
            <a:fld id="{582FE316-CE0F-4C25-8DC7-7E5893A99941}" type="datetime1">
              <a:rPr kumimoji="1" lang="ja-JP" altLang="en-US" smtClean="0"/>
              <a:t>2024/2/21</a:t>
            </a:fld>
            <a:endParaRPr kumimoji="1" lang="ja-JP" altLang="en-US"/>
          </a:p>
        </p:txBody>
      </p:sp>
      <p:sp>
        <p:nvSpPr>
          <p:cNvPr id="4" name="フッター プレースホルダー 3">
            <a:extLst>
              <a:ext uri="{FF2B5EF4-FFF2-40B4-BE49-F238E27FC236}">
                <a16:creationId xmlns:a16="http://schemas.microsoft.com/office/drawing/2014/main" id="{C395BD7B-5D92-41A4-80ED-539B4329992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BD64C4E-65E3-4946-B89D-AC52D1AE4D4B}"/>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47301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296A169-4910-4C2D-84C1-07BCBCFD3496}"/>
              </a:ext>
            </a:extLst>
          </p:cNvPr>
          <p:cNvSpPr>
            <a:spLocks noGrp="1"/>
          </p:cNvSpPr>
          <p:nvPr>
            <p:ph type="dt" sz="half" idx="10"/>
          </p:nvPr>
        </p:nvSpPr>
        <p:spPr/>
        <p:txBody>
          <a:bodyPr/>
          <a:lstStyle/>
          <a:p>
            <a:fld id="{B10D721D-9C54-43F6-98DC-F4D7CAC3292B}" type="datetime1">
              <a:rPr kumimoji="1" lang="ja-JP" altLang="en-US" smtClean="0"/>
              <a:t>2024/2/21</a:t>
            </a:fld>
            <a:endParaRPr kumimoji="1" lang="ja-JP" altLang="en-US"/>
          </a:p>
        </p:txBody>
      </p:sp>
      <p:sp>
        <p:nvSpPr>
          <p:cNvPr id="3" name="フッター プレースホルダー 2">
            <a:extLst>
              <a:ext uri="{FF2B5EF4-FFF2-40B4-BE49-F238E27FC236}">
                <a16:creationId xmlns:a16="http://schemas.microsoft.com/office/drawing/2014/main" id="{E3E42292-ECE5-4963-823B-B64750BE96D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B2033EE-7083-499D-96C4-6BC9D452F31A}"/>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14024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7B767E-B7BA-4764-8E8C-243D4288980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FD5FCB-2315-4FB6-BAF1-AC80F5D9FB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A88576C-B161-4D51-9FD8-49533D062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342F61-FEED-463B-9C79-EB9BE0A27DA3}"/>
              </a:ext>
            </a:extLst>
          </p:cNvPr>
          <p:cNvSpPr>
            <a:spLocks noGrp="1"/>
          </p:cNvSpPr>
          <p:nvPr>
            <p:ph type="dt" sz="half" idx="10"/>
          </p:nvPr>
        </p:nvSpPr>
        <p:spPr/>
        <p:txBody>
          <a:bodyPr/>
          <a:lstStyle/>
          <a:p>
            <a:fld id="{804D2848-6955-48C9-9221-789BB9F31339}" type="datetime1">
              <a:rPr kumimoji="1" lang="ja-JP" altLang="en-US" smtClean="0"/>
              <a:t>2024/2/21</a:t>
            </a:fld>
            <a:endParaRPr kumimoji="1" lang="ja-JP" altLang="en-US"/>
          </a:p>
        </p:txBody>
      </p:sp>
      <p:sp>
        <p:nvSpPr>
          <p:cNvPr id="6" name="フッター プレースホルダー 5">
            <a:extLst>
              <a:ext uri="{FF2B5EF4-FFF2-40B4-BE49-F238E27FC236}">
                <a16:creationId xmlns:a16="http://schemas.microsoft.com/office/drawing/2014/main" id="{7965781E-E858-4F32-9A7A-7CAE285A4CD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4716B7-2773-49AC-9B25-D419D0C6FF6E}"/>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81468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BA4ED-1A72-43F7-8A6D-0C2C769D2F2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1AABA4-37AB-401B-9362-2E90D8803B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5846DAA-DDB6-442A-B8D0-A1E082F73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0770731-EDF2-4DAF-8FC6-BE5C4C41F2EF}"/>
              </a:ext>
            </a:extLst>
          </p:cNvPr>
          <p:cNvSpPr>
            <a:spLocks noGrp="1"/>
          </p:cNvSpPr>
          <p:nvPr>
            <p:ph type="dt" sz="half" idx="10"/>
          </p:nvPr>
        </p:nvSpPr>
        <p:spPr/>
        <p:txBody>
          <a:bodyPr/>
          <a:lstStyle/>
          <a:p>
            <a:fld id="{D3C7FD82-173C-4221-B8A8-04EBFFE99B75}" type="datetime1">
              <a:rPr kumimoji="1" lang="ja-JP" altLang="en-US" smtClean="0"/>
              <a:t>2024/2/21</a:t>
            </a:fld>
            <a:endParaRPr kumimoji="1" lang="ja-JP" altLang="en-US"/>
          </a:p>
        </p:txBody>
      </p:sp>
      <p:sp>
        <p:nvSpPr>
          <p:cNvPr id="6" name="フッター プレースホルダー 5">
            <a:extLst>
              <a:ext uri="{FF2B5EF4-FFF2-40B4-BE49-F238E27FC236}">
                <a16:creationId xmlns:a16="http://schemas.microsoft.com/office/drawing/2014/main" id="{0D3C7E79-3FA8-4C80-ADC6-C4BB3FEFC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EDA5B5-FD2A-476E-80C3-C089360803DA}"/>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133204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80D278B-A887-445E-B1EC-769E3ABC2A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196503-8FFA-401E-B078-A2687F985C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EFEA67-4D12-43EF-BAB1-21E866B35E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623CF-E701-45A4-AA42-31CFA10B82A7}" type="datetime1">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F6DE16E5-028A-4D1D-94EC-51CCB7773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B036693-F5C3-46CF-9C41-5BE9BEDC7F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64955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F8785A5-7404-4841-BF9D-EB79C5B3E911}"/>
              </a:ext>
            </a:extLst>
          </p:cNvPr>
          <p:cNvSpPr txBox="1"/>
          <p:nvPr/>
        </p:nvSpPr>
        <p:spPr>
          <a:xfrm>
            <a:off x="2480857" y="2717157"/>
            <a:ext cx="8872943" cy="369332"/>
          </a:xfrm>
          <a:prstGeom prst="rect">
            <a:avLst/>
          </a:prstGeom>
          <a:noFill/>
        </p:spPr>
        <p:txBody>
          <a:bodyPr wrap="none" rtlCol="0">
            <a:spAutoFit/>
          </a:bodyPr>
          <a:lstStyle/>
          <a:p>
            <a:pPr algn="r"/>
            <a:r>
              <a:rPr kumimoji="1" lang="ja-JP" altLang="en-US" dirty="0">
                <a:latin typeface="Meiryo UI" panose="020B0604030504040204" pitchFamily="50" charset="-128"/>
                <a:ea typeface="Meiryo UI" panose="020B0604030504040204" pitchFamily="50" charset="-128"/>
              </a:rPr>
              <a:t>価格差支援制度活用に向けた山梨県と○○による</a:t>
            </a:r>
            <a:r>
              <a:rPr kumimoji="1" lang="zh-TW" altLang="en-US" dirty="0">
                <a:latin typeface="Meiryo UI" panose="020B0604030504040204" pitchFamily="50" charset="-128"/>
                <a:ea typeface="Meiryo UI" panose="020B0604030504040204" pitchFamily="50" charset="-128"/>
              </a:rPr>
              <a:t>水素利用共同事業実証</a:t>
            </a:r>
            <a:r>
              <a:rPr kumimoji="1" lang="ja-JP" altLang="en-US" dirty="0">
                <a:latin typeface="Meiryo UI" panose="020B0604030504040204" pitchFamily="50" charset="-128"/>
                <a:ea typeface="Meiryo UI" panose="020B0604030504040204" pitchFamily="50" charset="-128"/>
              </a:rPr>
              <a:t>プロジェクト提案書</a:t>
            </a:r>
          </a:p>
        </p:txBody>
      </p:sp>
      <p:cxnSp>
        <p:nvCxnSpPr>
          <p:cNvPr id="9" name="直線コネクタ 8">
            <a:extLst>
              <a:ext uri="{FF2B5EF4-FFF2-40B4-BE49-F238E27FC236}">
                <a16:creationId xmlns:a16="http://schemas.microsoft.com/office/drawing/2014/main" id="{F884E405-5B86-444D-ADBC-403D57EC383E}"/>
              </a:ext>
            </a:extLst>
          </p:cNvPr>
          <p:cNvCxnSpPr>
            <a:cxnSpLocks/>
          </p:cNvCxnSpPr>
          <p:nvPr/>
        </p:nvCxnSpPr>
        <p:spPr>
          <a:xfrm flipV="1">
            <a:off x="1597770" y="3212587"/>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10" name="スライド番号プレースホルダー 9">
            <a:extLst>
              <a:ext uri="{FF2B5EF4-FFF2-40B4-BE49-F238E27FC236}">
                <a16:creationId xmlns:a16="http://schemas.microsoft.com/office/drawing/2014/main" id="{9AAB0352-C7B8-45C8-80EF-08AB50DD1A01}"/>
              </a:ext>
            </a:extLst>
          </p:cNvPr>
          <p:cNvSpPr>
            <a:spLocks noGrp="1"/>
          </p:cNvSpPr>
          <p:nvPr>
            <p:ph type="sldNum" sz="quarter" idx="12"/>
          </p:nvPr>
        </p:nvSpPr>
        <p:spPr/>
        <p:txBody>
          <a:bodyPr/>
          <a:lstStyle/>
          <a:p>
            <a:fld id="{CCEBC609-1C24-48F1-A676-AB011E241AFD}" type="slidenum">
              <a:rPr kumimoji="1" lang="ja-JP" altLang="en-US" smtClean="0"/>
              <a:t>1</a:t>
            </a:fld>
            <a:endParaRPr kumimoji="1" lang="ja-JP" altLang="en-US"/>
          </a:p>
        </p:txBody>
      </p:sp>
      <p:sp>
        <p:nvSpPr>
          <p:cNvPr id="14" name="テキスト ボックス 13">
            <a:extLst>
              <a:ext uri="{FF2B5EF4-FFF2-40B4-BE49-F238E27FC236}">
                <a16:creationId xmlns:a16="http://schemas.microsoft.com/office/drawing/2014/main" id="{7C110236-C454-40A2-A88B-D789200A54B7}"/>
              </a:ext>
            </a:extLst>
          </p:cNvPr>
          <p:cNvSpPr txBox="1"/>
          <p:nvPr/>
        </p:nvSpPr>
        <p:spPr>
          <a:xfrm>
            <a:off x="406833" y="922582"/>
            <a:ext cx="8568128" cy="461665"/>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○○〇　（提案</a:t>
            </a:r>
            <a:r>
              <a:rPr kumimoji="1" lang="ja-JP" altLang="en-US" sz="2400" dirty="0">
                <a:latin typeface="メイリオ" panose="020B0604030504040204" pitchFamily="50" charset="-128"/>
                <a:ea typeface="メイリオ" panose="020B0604030504040204" pitchFamily="50" charset="-128"/>
              </a:rPr>
              <a:t>名）</a:t>
            </a:r>
          </a:p>
        </p:txBody>
      </p:sp>
      <p:cxnSp>
        <p:nvCxnSpPr>
          <p:cNvPr id="11" name="直線コネクタ 10"/>
          <p:cNvCxnSpPr/>
          <p:nvPr/>
        </p:nvCxnSpPr>
        <p:spPr>
          <a:xfrm flipV="1">
            <a:off x="438145" y="1395679"/>
            <a:ext cx="9024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7C110236-C454-40A2-A88B-D789200A54B7}"/>
              </a:ext>
            </a:extLst>
          </p:cNvPr>
          <p:cNvSpPr txBox="1"/>
          <p:nvPr/>
        </p:nvSpPr>
        <p:spPr>
          <a:xfrm>
            <a:off x="7756337" y="4633247"/>
            <a:ext cx="4123421" cy="1200329"/>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プロジェクト参画企業１（代表）</a:t>
            </a:r>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プロジェクト参画企業２</a:t>
            </a:r>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D0858CAC-92E7-919E-712F-06CBBA7268D4}"/>
              </a:ext>
            </a:extLst>
          </p:cNvPr>
          <p:cNvSpPr txBox="1"/>
          <p:nvPr/>
        </p:nvSpPr>
        <p:spPr>
          <a:xfrm>
            <a:off x="3472273" y="210400"/>
            <a:ext cx="8568128" cy="369332"/>
          </a:xfrm>
          <a:prstGeom prst="rect">
            <a:avLst/>
          </a:prstGeom>
          <a:noFill/>
        </p:spPr>
        <p:txBody>
          <a:bodyPr wrap="square" rtlCol="0">
            <a:spAutoFit/>
          </a:bodyPr>
          <a:lstStyle/>
          <a:p>
            <a:pPr algn="r"/>
            <a:r>
              <a:rPr kumimoji="1" lang="ja-JP" altLang="en-US" dirty="0">
                <a:latin typeface="メイリオ" panose="020B0604030504040204" pitchFamily="50" charset="-128"/>
                <a:ea typeface="メイリオ" panose="020B0604030504040204" pitchFamily="50" charset="-128"/>
              </a:rPr>
              <a:t>別添資料</a:t>
            </a:r>
          </a:p>
        </p:txBody>
      </p:sp>
    </p:spTree>
    <p:extLst>
      <p:ext uri="{BB962C8B-B14F-4D97-AF65-F5344CB8AC3E}">
        <p14:creationId xmlns:p14="http://schemas.microsoft.com/office/powerpoint/2010/main" val="3521975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2092426" y="870362"/>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７　提案内容の波及効果</a:t>
            </a:r>
          </a:p>
        </p:txBody>
      </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1084942" y="1880029"/>
            <a:ext cx="11107058" cy="2308324"/>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独自の</a:t>
            </a:r>
            <a:r>
              <a:rPr lang="en-US" altLang="ja-JP" sz="1600" dirty="0">
                <a:latin typeface="BIZ UDPゴシック" panose="020B0400000000000000" pitchFamily="50" charset="-128"/>
                <a:ea typeface="BIZ UDPゴシック" panose="020B0400000000000000" pitchFamily="50" charset="-128"/>
              </a:rPr>
              <a:t>PR</a:t>
            </a:r>
            <a:r>
              <a:rPr lang="ja-JP" altLang="en-US" sz="1600" dirty="0">
                <a:latin typeface="BIZ UDPゴシック" panose="020B0400000000000000" pitchFamily="50" charset="-128"/>
                <a:ea typeface="BIZ UDPゴシック" panose="020B0400000000000000" pitchFamily="50" charset="-128"/>
              </a:rPr>
              <a:t>ポイントを積極的に提案してください。</a:t>
            </a:r>
            <a:endParaRPr lang="en-US" altLang="ja-JP" sz="1600" dirty="0">
              <a:latin typeface="BIZ UDPゴシック" panose="020B0400000000000000" pitchFamily="50" charset="-128"/>
              <a:ea typeface="BIZ UDPゴシック" panose="020B0400000000000000" pitchFamily="50" charset="-128"/>
            </a:endParaRPr>
          </a:p>
          <a:p>
            <a:endParaRPr lang="ja-JP" altLang="en-US"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r>
              <a:rPr lang="ja-JP" altLang="en-US" sz="1600" dirty="0">
                <a:latin typeface="BIZ UDPゴシック" panose="020B0400000000000000" pitchFamily="50" charset="-128"/>
                <a:ea typeface="BIZ UDPゴシック" panose="020B0400000000000000" pitchFamily="50" charset="-128"/>
              </a:rPr>
              <a:t>提案から得られる社会システム像</a:t>
            </a: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r>
              <a:rPr lang="ja-JP" altLang="en-US" sz="1600" dirty="0">
                <a:latin typeface="BIZ UDPゴシック" panose="020B0400000000000000" pitchFamily="50" charset="-128"/>
                <a:ea typeface="BIZ UDPゴシック" panose="020B0400000000000000" pitchFamily="50" charset="-128"/>
              </a:rPr>
              <a:t>カーボンニュートラルへの貢献・波及効果</a:t>
            </a: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r>
              <a:rPr lang="ja-JP" altLang="en-US" sz="1600" dirty="0">
                <a:latin typeface="BIZ UDPゴシック" panose="020B0400000000000000" pitchFamily="50" charset="-128"/>
                <a:ea typeface="BIZ UDPゴシック" panose="020B0400000000000000" pitchFamily="50" charset="-128"/>
              </a:rPr>
              <a:t>山梨県内産業への波及効果</a:t>
            </a: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r>
              <a:rPr lang="ja-JP" altLang="en-US" sz="1600" dirty="0">
                <a:latin typeface="BIZ UDPゴシック" panose="020B0400000000000000" pitchFamily="50" charset="-128"/>
                <a:ea typeface="BIZ UDPゴシック" panose="020B0400000000000000" pitchFamily="50" charset="-128"/>
              </a:rPr>
              <a:t>山梨県への裨益</a:t>
            </a:r>
            <a:endParaRPr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r>
              <a:rPr lang="ja-JP" altLang="en-US" sz="1600" dirty="0">
                <a:latin typeface="BIZ UDPゴシック" panose="020B0400000000000000" pitchFamily="50" charset="-128"/>
                <a:ea typeface="BIZ UDPゴシック" panose="020B0400000000000000" pitchFamily="50" charset="-128"/>
              </a:rPr>
              <a:t>人材育成及びアカデミアへの貢献</a:t>
            </a:r>
            <a:endParaRPr lang="en-US" altLang="ja-JP" sz="1600" dirty="0">
              <a:latin typeface="BIZ UDPゴシック" panose="020B0400000000000000" pitchFamily="50" charset="-128"/>
              <a:ea typeface="BIZ UDPゴシック" panose="020B0400000000000000" pitchFamily="50" charset="-128"/>
            </a:endParaRPr>
          </a:p>
          <a:p>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など</a:t>
            </a:r>
            <a:endParaRPr lang="en-US" altLang="ja-JP" sz="1600" dirty="0">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4664075" y="16120"/>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（７）総合評価</a:t>
            </a:r>
          </a:p>
        </p:txBody>
      </p:sp>
    </p:spTree>
    <p:extLst>
      <p:ext uri="{BB962C8B-B14F-4D97-AF65-F5344CB8AC3E}">
        <p14:creationId xmlns:p14="http://schemas.microsoft.com/office/powerpoint/2010/main" val="748477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8B0F893-187A-4673-A4A3-78C5213E183B}"/>
              </a:ext>
            </a:extLst>
          </p:cNvPr>
          <p:cNvSpPr>
            <a:spLocks noGrp="1"/>
          </p:cNvSpPr>
          <p:nvPr>
            <p:ph type="sldNum" sz="quarter" idx="12"/>
          </p:nvPr>
        </p:nvSpPr>
        <p:spPr/>
        <p:txBody>
          <a:bodyPr/>
          <a:lstStyle/>
          <a:p>
            <a:fld id="{CCEBC609-1C24-48F1-A676-AB011E241AFD}" type="slidenum">
              <a:rPr kumimoji="1" lang="ja-JP" altLang="en-US" smtClean="0"/>
              <a:t>2</a:t>
            </a:fld>
            <a:endParaRPr kumimoji="1" lang="ja-JP" altLang="en-US"/>
          </a:p>
        </p:txBody>
      </p:sp>
      <p:sp>
        <p:nvSpPr>
          <p:cNvPr id="8" name="テキスト ボックス 7">
            <a:extLst>
              <a:ext uri="{FF2B5EF4-FFF2-40B4-BE49-F238E27FC236}">
                <a16:creationId xmlns:a16="http://schemas.microsoft.com/office/drawing/2014/main" id="{6BB05404-BE7F-46F2-8788-1C60C7E0DCF9}"/>
              </a:ext>
            </a:extLst>
          </p:cNvPr>
          <p:cNvSpPr txBox="1"/>
          <p:nvPr/>
        </p:nvSpPr>
        <p:spPr>
          <a:xfrm>
            <a:off x="2074454" y="907590"/>
            <a:ext cx="6103256"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１　</a:t>
            </a:r>
            <a:r>
              <a:rPr lang="zh-TW" altLang="en-US" sz="2000" dirty="0">
                <a:latin typeface="Meiryo UI" panose="020B0604030504040204" pitchFamily="50" charset="-128"/>
                <a:ea typeface="Meiryo UI" panose="020B0604030504040204" pitchFamily="50" charset="-128"/>
              </a:rPr>
              <a:t>水素利用共同事業実証</a:t>
            </a:r>
            <a:r>
              <a:rPr lang="ja-JP" altLang="en-US" sz="2000" dirty="0">
                <a:latin typeface="Meiryo UI" panose="020B0604030504040204" pitchFamily="50" charset="-128"/>
                <a:ea typeface="Meiryo UI" panose="020B0604030504040204" pitchFamily="50" charset="-128"/>
              </a:rPr>
              <a:t>の概要</a:t>
            </a:r>
          </a:p>
        </p:txBody>
      </p:sp>
      <p:sp>
        <p:nvSpPr>
          <p:cNvPr id="10" name="テキスト ボックス 9">
            <a:extLst>
              <a:ext uri="{FF2B5EF4-FFF2-40B4-BE49-F238E27FC236}">
                <a16:creationId xmlns:a16="http://schemas.microsoft.com/office/drawing/2014/main" id="{6D7162F4-B159-484C-8489-958B48909F4B}"/>
              </a:ext>
            </a:extLst>
          </p:cNvPr>
          <p:cNvSpPr txBox="1"/>
          <p:nvPr/>
        </p:nvSpPr>
        <p:spPr>
          <a:xfrm>
            <a:off x="862942" y="2450760"/>
            <a:ext cx="10931478" cy="1631216"/>
          </a:xfrm>
          <a:prstGeom prst="rect">
            <a:avLst/>
          </a:prstGeom>
          <a:noFill/>
        </p:spPr>
        <p:txBody>
          <a:bodyPr wrap="square">
            <a:spAutoFit/>
          </a:bodyPr>
          <a:lstStyle/>
          <a:p>
            <a:pPr marL="285750" indent="-285750">
              <a:spcAft>
                <a:spcPts val="1200"/>
              </a:spcAft>
              <a:buClr>
                <a:schemeClr val="bg1">
                  <a:lumMod val="75000"/>
                </a:schemeClr>
              </a:buClr>
              <a:buFont typeface="Wingdings" panose="05000000000000000000" pitchFamily="2" charset="2"/>
              <a:buChar char="l"/>
            </a:pPr>
            <a:r>
              <a:rPr lang="ja-JP" altLang="en-US" sz="1600" dirty="0">
                <a:latin typeface="BIZ UDPゴシック" panose="020B0400000000000000" pitchFamily="50" charset="-128"/>
                <a:ea typeface="BIZ UDPゴシック" panose="020B0400000000000000" pitchFamily="50" charset="-128"/>
              </a:rPr>
              <a:t>○○は、脱炭素社会を創造するため、○○などに取り組んできた。</a:t>
            </a:r>
          </a:p>
          <a:p>
            <a:pPr marL="285750" indent="-285750">
              <a:spcAft>
                <a:spcPts val="1200"/>
              </a:spcAft>
              <a:buClr>
                <a:schemeClr val="bg1">
                  <a:lumMod val="75000"/>
                </a:schemeClr>
              </a:buClr>
              <a:buFont typeface="Wingdings" panose="05000000000000000000" pitchFamily="2" charset="2"/>
              <a:buChar char="l"/>
            </a:pPr>
            <a:r>
              <a:rPr lang="ja-JP" altLang="en-US" sz="1600" dirty="0">
                <a:latin typeface="BIZ UDPゴシック" panose="020B0400000000000000" pitchFamily="50" charset="-128"/>
                <a:ea typeface="BIZ UDPゴシック" panose="020B0400000000000000" pitchFamily="50" charset="-128"/>
              </a:rPr>
              <a:t>○○工場においては、○○を燃料として○○を製造しており、脱炭素化のためには水素に転換することが必要不可欠であると考えている。</a:t>
            </a:r>
            <a:endParaRPr lang="en-US" altLang="ja-JP" sz="1600" dirty="0">
              <a:latin typeface="BIZ UDPゴシック" panose="020B0400000000000000" pitchFamily="50" charset="-128"/>
              <a:ea typeface="BIZ UDPゴシック" panose="020B0400000000000000" pitchFamily="50" charset="-128"/>
            </a:endParaRPr>
          </a:p>
          <a:p>
            <a:pPr marL="285750" indent="-285750">
              <a:spcAft>
                <a:spcPts val="1200"/>
              </a:spcAft>
              <a:buClr>
                <a:schemeClr val="bg1">
                  <a:lumMod val="75000"/>
                </a:schemeClr>
              </a:buClr>
              <a:buFont typeface="Wingdings" panose="05000000000000000000" pitchFamily="2" charset="2"/>
              <a:buChar char="l"/>
            </a:pPr>
            <a:r>
              <a:rPr lang="ja-JP" altLang="en-US" sz="1600" dirty="0">
                <a:latin typeface="BIZ UDPゴシック" panose="020B0400000000000000" pitchFamily="50" charset="-128"/>
                <a:ea typeface="BIZ UDPゴシック" panose="020B0400000000000000" pitchFamily="50" charset="-128"/>
              </a:rPr>
              <a:t>また、周辺地域での利用に関しても○○の可能性があり、弊社の工場のみならず水素を利用した脱炭素化が進展していくことが期待される。</a:t>
            </a:r>
            <a:endParaRPr lang="en-US" altLang="ja-JP" sz="1600" dirty="0">
              <a:latin typeface="BIZ UDPゴシック" panose="020B0400000000000000" pitchFamily="50" charset="-128"/>
              <a:ea typeface="BIZ UDPゴシック" panose="020B0400000000000000" pitchFamily="50" charset="-128"/>
            </a:endParaRPr>
          </a:p>
        </p:txBody>
      </p:sp>
      <p:cxnSp>
        <p:nvCxnSpPr>
          <p:cNvPr id="19" name="直線コネクタ 18">
            <a:extLst>
              <a:ext uri="{FF2B5EF4-FFF2-40B4-BE49-F238E27FC236}">
                <a16:creationId xmlns:a16="http://schemas.microsoft.com/office/drawing/2014/main" id="{495BA170-07F6-4888-88EA-89966C550053}"/>
              </a:ext>
            </a:extLst>
          </p:cNvPr>
          <p:cNvCxnSpPr>
            <a:cxnSpLocks/>
          </p:cNvCxnSpPr>
          <p:nvPr/>
        </p:nvCxnSpPr>
        <p:spPr>
          <a:xfrm>
            <a:off x="646340" y="5912134"/>
            <a:ext cx="11364685" cy="0"/>
          </a:xfrm>
          <a:prstGeom prst="line">
            <a:avLst/>
          </a:prstGeom>
          <a:ln w="19050" cap="rnd">
            <a:solidFill>
              <a:schemeClr val="bg1">
                <a:lumMod val="85000"/>
              </a:schemeClr>
            </a:solidFill>
            <a:round/>
            <a:headEnd type="none"/>
            <a:tailEnd type="none" w="lg" len="lg"/>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766331" y="1719163"/>
            <a:ext cx="11124701" cy="338554"/>
          </a:xfrm>
          <a:prstGeom prst="rect">
            <a:avLst/>
          </a:prstGeom>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山梨県との水素利用共同事業実証の内容及び水素供給の目的のサマリーを記載してください。</a:t>
            </a:r>
          </a:p>
        </p:txBody>
      </p:sp>
      <p:sp>
        <p:nvSpPr>
          <p:cNvPr id="2" name="正方形/長方形 1"/>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（１）提案内容が公募の趣旨・目的に合致していること。</a:t>
            </a:r>
          </a:p>
        </p:txBody>
      </p:sp>
    </p:spTree>
    <p:extLst>
      <p:ext uri="{BB962C8B-B14F-4D97-AF65-F5344CB8AC3E}">
        <p14:creationId xmlns:p14="http://schemas.microsoft.com/office/powerpoint/2010/main" val="305454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1983014" y="873232"/>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２　エネルギー利用の概況</a:t>
            </a:r>
          </a:p>
        </p:txBody>
      </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843642" y="1944615"/>
            <a:ext cx="10757807" cy="338554"/>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　既存のエネルギー利用システムを示してください。</a:t>
            </a:r>
            <a:endParaRPr lang="en-US" altLang="ja-JP" sz="16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（２）エネルギーの利用規模が合致していること。</a:t>
            </a:r>
          </a:p>
        </p:txBody>
      </p:sp>
    </p:spTree>
    <p:extLst>
      <p:ext uri="{BB962C8B-B14F-4D97-AF65-F5344CB8AC3E}">
        <p14:creationId xmlns:p14="http://schemas.microsoft.com/office/powerpoint/2010/main" val="389084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1983014" y="854390"/>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３　水素エネルギー転換　１</a:t>
            </a:r>
          </a:p>
        </p:txBody>
      </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742042" y="2046215"/>
            <a:ext cx="10456535" cy="338554"/>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①　既存エネルギーからグリーン水素のエネルギーシステムへの転換について説明してください。</a:t>
            </a:r>
            <a:endParaRPr lang="en-US" altLang="ja-JP" sz="16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（３）エネルギーシステムが水素エネルギー転換に適していること。</a:t>
            </a:r>
          </a:p>
        </p:txBody>
      </p:sp>
    </p:spTree>
    <p:extLst>
      <p:ext uri="{BB962C8B-B14F-4D97-AF65-F5344CB8AC3E}">
        <p14:creationId xmlns:p14="http://schemas.microsoft.com/office/powerpoint/2010/main" val="335019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1983014" y="854390"/>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３　水素エネルギー転換　２</a:t>
            </a:r>
          </a:p>
        </p:txBody>
      </p:sp>
      <p:sp>
        <p:nvSpPr>
          <p:cNvPr id="7" name="正方形/長方形 6"/>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（３）エネルギーシステムが水素エネルギー転換に適していること。</a:t>
            </a:r>
          </a:p>
        </p:txBody>
      </p:sp>
      <p:sp>
        <p:nvSpPr>
          <p:cNvPr id="2" name="テキスト ボックス 1">
            <a:extLst>
              <a:ext uri="{FF2B5EF4-FFF2-40B4-BE49-F238E27FC236}">
                <a16:creationId xmlns:a16="http://schemas.microsoft.com/office/drawing/2014/main" id="{49C3774B-51BF-0C3F-6AFA-2BE97D999CE1}"/>
              </a:ext>
            </a:extLst>
          </p:cNvPr>
          <p:cNvSpPr txBox="1"/>
          <p:nvPr/>
        </p:nvSpPr>
        <p:spPr>
          <a:xfrm>
            <a:off x="859408" y="2054973"/>
            <a:ext cx="10757807" cy="584775"/>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②　</a:t>
            </a:r>
            <a:r>
              <a:rPr lang="en-US" altLang="ja-JP" sz="1600" dirty="0">
                <a:latin typeface="BIZ UDPゴシック" panose="020B0400000000000000" pitchFamily="50" charset="-128"/>
                <a:ea typeface="BIZ UDPゴシック" panose="020B0400000000000000" pitchFamily="50" charset="-128"/>
              </a:rPr>
              <a:t>P2G</a:t>
            </a:r>
            <a:r>
              <a:rPr lang="ja-JP" altLang="en-US" sz="1600" dirty="0">
                <a:latin typeface="BIZ UDPゴシック" panose="020B0400000000000000" pitchFamily="50" charset="-128"/>
                <a:ea typeface="BIZ UDPゴシック" panose="020B0400000000000000" pitchFamily="50" charset="-128"/>
              </a:rPr>
              <a:t>システムの設置には、</a:t>
            </a:r>
            <a:r>
              <a:rPr lang="en-US" altLang="ja-JP" sz="1600" dirty="0">
                <a:latin typeface="BIZ UDPゴシック" panose="020B0400000000000000" pitchFamily="50" charset="-128"/>
                <a:ea typeface="BIZ UDPゴシック" panose="020B0400000000000000" pitchFamily="50" charset="-128"/>
              </a:rPr>
              <a:t>32MW</a:t>
            </a:r>
            <a:r>
              <a:rPr lang="ja-JP" altLang="en-US" sz="1600" dirty="0">
                <a:latin typeface="BIZ UDPゴシック" panose="020B0400000000000000" pitchFamily="50" charset="-128"/>
                <a:ea typeface="BIZ UDPゴシック" panose="020B0400000000000000" pitchFamily="50" charset="-128"/>
              </a:rPr>
              <a:t>にて</a:t>
            </a:r>
            <a:r>
              <a:rPr lang="en-US" altLang="ja-JP" sz="1600" dirty="0">
                <a:latin typeface="BIZ UDPゴシック" panose="020B0400000000000000" pitchFamily="50" charset="-128"/>
                <a:ea typeface="BIZ UDPゴシック" panose="020B0400000000000000" pitchFamily="50" charset="-128"/>
              </a:rPr>
              <a:t>3000m</a:t>
            </a:r>
            <a:r>
              <a:rPr lang="en-US" altLang="ja-JP" sz="1600" baseline="30000" dirty="0">
                <a:latin typeface="BIZ UDPゴシック" panose="020B0400000000000000" pitchFamily="50" charset="-128"/>
                <a:ea typeface="BIZ UDPゴシック" panose="020B0400000000000000" pitchFamily="50" charset="-128"/>
              </a:rPr>
              <a:t>3</a:t>
            </a:r>
            <a:r>
              <a:rPr lang="ja-JP" altLang="en-US" sz="1600" dirty="0">
                <a:latin typeface="BIZ UDPゴシック" panose="020B0400000000000000" pitchFamily="50" charset="-128"/>
                <a:ea typeface="BIZ UDPゴシック" panose="020B0400000000000000" pitchFamily="50" charset="-128"/>
              </a:rPr>
              <a:t>程度が必要ですので、用地の状況をお知らせください。</a:t>
            </a:r>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　　なお、高圧水素の貯蔵・出荷設備も合わせて建設する場合には、加えて</a:t>
            </a:r>
            <a:r>
              <a:rPr lang="en-US" altLang="ja-JP" sz="1600" dirty="0">
                <a:latin typeface="BIZ UDPゴシック" panose="020B0400000000000000" pitchFamily="50" charset="-128"/>
                <a:ea typeface="BIZ UDPゴシック" panose="020B0400000000000000" pitchFamily="50" charset="-128"/>
              </a:rPr>
              <a:t>3,000</a:t>
            </a:r>
            <a:r>
              <a:rPr lang="ja-JP" altLang="en-US" sz="1600" dirty="0">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5,000m</a:t>
            </a:r>
            <a:r>
              <a:rPr lang="en-US" altLang="ja-JP" sz="1600" baseline="30000" dirty="0">
                <a:latin typeface="BIZ UDPゴシック" panose="020B0400000000000000" pitchFamily="50" charset="-128"/>
                <a:ea typeface="BIZ UDPゴシック" panose="020B0400000000000000" pitchFamily="50" charset="-128"/>
              </a:rPr>
              <a:t>2</a:t>
            </a:r>
            <a:r>
              <a:rPr lang="ja-JP" altLang="en-US" sz="1600" dirty="0">
                <a:latin typeface="BIZ UDPゴシック" panose="020B0400000000000000" pitchFamily="50" charset="-128"/>
                <a:ea typeface="BIZ UDPゴシック" panose="020B0400000000000000" pitchFamily="50" charset="-128"/>
              </a:rPr>
              <a:t>の用地が必要となります。</a:t>
            </a:r>
            <a:endParaRPr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88942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1983014" y="854390"/>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３　水素エネルギー転換　３</a:t>
            </a:r>
          </a:p>
        </p:txBody>
      </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742042" y="2046215"/>
            <a:ext cx="10456535" cy="1077218"/>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③　カーボンプライシングの予想</a:t>
            </a:r>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　価格差支援制度は１５年間の支援後に１０年間の継続的な利用が義務つけられています。継続的な利用には既存のエネルギーとの価格差分のカーボンプライシングを想定することが必要になるものと考えます。</a:t>
            </a:r>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２０４０年～２０４５年における二酸化炭素</a:t>
            </a:r>
            <a:r>
              <a:rPr lang="en-US" altLang="ja-JP" sz="1600" dirty="0">
                <a:latin typeface="BIZ UDPゴシック" panose="020B0400000000000000" pitchFamily="50" charset="-128"/>
                <a:ea typeface="BIZ UDPゴシック" panose="020B0400000000000000" pitchFamily="50" charset="-128"/>
              </a:rPr>
              <a:t>1ton</a:t>
            </a:r>
            <a:r>
              <a:rPr lang="ja-JP" altLang="en-US" sz="1600" dirty="0">
                <a:latin typeface="BIZ UDPゴシック" panose="020B0400000000000000" pitchFamily="50" charset="-128"/>
                <a:ea typeface="BIZ UDPゴシック" panose="020B0400000000000000" pitchFamily="50" charset="-128"/>
              </a:rPr>
              <a:t>あたりの取引について御社の調達価格の見通しを記載してください。</a:t>
            </a:r>
            <a:endParaRPr lang="en-US" altLang="ja-JP" sz="16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（３）エネルギーシステムが水素エネルギー転換に適していること。</a:t>
            </a:r>
          </a:p>
        </p:txBody>
      </p:sp>
    </p:spTree>
    <p:extLst>
      <p:ext uri="{BB962C8B-B14F-4D97-AF65-F5344CB8AC3E}">
        <p14:creationId xmlns:p14="http://schemas.microsoft.com/office/powerpoint/2010/main" val="115689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2116441" y="878536"/>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４　実施体制図</a:t>
            </a:r>
          </a:p>
        </p:txBody>
      </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733402" y="3602072"/>
            <a:ext cx="9684657" cy="584775"/>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②実施体制</a:t>
            </a:r>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　　想定される実施体制を図示してください。</a:t>
            </a:r>
            <a:endParaRPr lang="en-US" altLang="ja-JP" sz="1600" dirty="0">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（４）事業実証を実現可能な実施体制を構築していること。</a:t>
            </a:r>
          </a:p>
        </p:txBody>
      </p:sp>
      <p:sp>
        <p:nvSpPr>
          <p:cNvPr id="3" name="テキスト ボックス 2">
            <a:extLst>
              <a:ext uri="{FF2B5EF4-FFF2-40B4-BE49-F238E27FC236}">
                <a16:creationId xmlns:a16="http://schemas.microsoft.com/office/drawing/2014/main" id="{54B4CDF1-8A0C-8744-A049-18FCC1C84332}"/>
              </a:ext>
            </a:extLst>
          </p:cNvPr>
          <p:cNvSpPr txBox="1"/>
          <p:nvPr/>
        </p:nvSpPr>
        <p:spPr>
          <a:xfrm>
            <a:off x="733402" y="1717046"/>
            <a:ext cx="10725195" cy="1138773"/>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①職員の派遣</a:t>
            </a:r>
          </a:p>
          <a:p>
            <a:r>
              <a:rPr lang="ja-JP" altLang="en-US" dirty="0">
                <a:latin typeface="BIZ UDPゴシック" panose="020B0400000000000000" pitchFamily="50" charset="-128"/>
                <a:ea typeface="BIZ UDPゴシック" panose="020B0400000000000000" pitchFamily="50" charset="-128"/>
              </a:rPr>
              <a:t>　</a:t>
            </a:r>
            <a:r>
              <a:rPr lang="ja-JP" altLang="en-US" sz="1600" dirty="0">
                <a:latin typeface="BIZ UDPゴシック" panose="020B0400000000000000" pitchFamily="50" charset="-128"/>
                <a:ea typeface="BIZ UDPゴシック" panose="020B0400000000000000" pitchFamily="50" charset="-128"/>
              </a:rPr>
              <a:t>長期間に渡る水素利用共同事業実証を成功させるため、パートナーは「やまなしモデルの</a:t>
            </a:r>
            <a:r>
              <a:rPr lang="en-US" altLang="ja-JP" sz="1600" dirty="0">
                <a:latin typeface="BIZ UDPゴシック" panose="020B0400000000000000" pitchFamily="50" charset="-128"/>
                <a:ea typeface="BIZ UDPゴシック" panose="020B0400000000000000" pitchFamily="50" charset="-128"/>
              </a:rPr>
              <a:t>P2G</a:t>
            </a:r>
            <a:r>
              <a:rPr lang="ja-JP" altLang="en-US" sz="1600" dirty="0">
                <a:latin typeface="BIZ UDPゴシック" panose="020B0400000000000000" pitchFamily="50" charset="-128"/>
                <a:ea typeface="BIZ UDPゴシック" panose="020B0400000000000000" pitchFamily="50" charset="-128"/>
              </a:rPr>
              <a:t>システム」の機能およびビジネスモデルを理解し、諸事務をまかなうため、</a:t>
            </a:r>
            <a:r>
              <a:rPr lang="en-US" altLang="ja-JP" sz="1600" dirty="0">
                <a:latin typeface="BIZ UDPゴシック" panose="020B0400000000000000" pitchFamily="50" charset="-128"/>
                <a:ea typeface="BIZ UDPゴシック" panose="020B0400000000000000" pitchFamily="50" charset="-128"/>
              </a:rPr>
              <a:t>2024</a:t>
            </a:r>
            <a:r>
              <a:rPr lang="ja-JP" altLang="en-US" sz="1600" dirty="0">
                <a:latin typeface="BIZ UDPゴシック" panose="020B0400000000000000" pitchFamily="50" charset="-128"/>
                <a:ea typeface="BIZ UDPゴシック" panose="020B0400000000000000" pitchFamily="50" charset="-128"/>
              </a:rPr>
              <a:t>年の申請事務繁忙期から</a:t>
            </a:r>
            <a:r>
              <a:rPr lang="en-US" altLang="ja-JP" sz="1600" dirty="0">
                <a:latin typeface="BIZ UDPゴシック" panose="020B0400000000000000" pitchFamily="50" charset="-128"/>
                <a:ea typeface="BIZ UDPゴシック" panose="020B0400000000000000" pitchFamily="50" charset="-128"/>
              </a:rPr>
              <a:t>P2G</a:t>
            </a:r>
            <a:r>
              <a:rPr lang="ja-JP" altLang="en-US" sz="1600" dirty="0">
                <a:latin typeface="BIZ UDPゴシック" panose="020B0400000000000000" pitchFamily="50" charset="-128"/>
                <a:ea typeface="BIZ UDPゴシック" panose="020B0400000000000000" pitchFamily="50" charset="-128"/>
              </a:rPr>
              <a:t>システムの実稼働までの間の山梨県への研修派遣計画を記載してください。</a:t>
            </a:r>
            <a:endParaRPr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36703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2222687" y="863985"/>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５　工程表</a:t>
            </a:r>
          </a:p>
        </p:txBody>
      </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827689" y="1931067"/>
            <a:ext cx="11015968" cy="830997"/>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希望する工程を図示してください。</a:t>
            </a:r>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なお、</a:t>
            </a:r>
            <a:r>
              <a:rPr lang="en-US" altLang="ja-JP" sz="1600" dirty="0">
                <a:latin typeface="BIZ UDPゴシック" panose="020B0400000000000000" pitchFamily="50" charset="-128"/>
                <a:ea typeface="BIZ UDPゴシック" panose="020B0400000000000000" pitchFamily="50" charset="-128"/>
              </a:rPr>
              <a:t>32MW</a:t>
            </a:r>
            <a:r>
              <a:rPr lang="ja-JP" altLang="en-US" sz="1600" dirty="0">
                <a:latin typeface="BIZ UDPゴシック" panose="020B0400000000000000" pitchFamily="50" charset="-128"/>
                <a:ea typeface="BIZ UDPゴシック" panose="020B0400000000000000" pitchFamily="50" charset="-128"/>
              </a:rPr>
              <a:t>以上の水電解装置の建設には２～</a:t>
            </a:r>
            <a:r>
              <a:rPr lang="en-US" altLang="ja-JP" sz="1600" dirty="0">
                <a:latin typeface="BIZ UDPゴシック" panose="020B0400000000000000" pitchFamily="50" charset="-128"/>
                <a:ea typeface="BIZ UDPゴシック" panose="020B0400000000000000" pitchFamily="50" charset="-128"/>
              </a:rPr>
              <a:t>4</a:t>
            </a:r>
            <a:r>
              <a:rPr lang="ja-JP" altLang="en-US" sz="1600" dirty="0">
                <a:latin typeface="BIZ UDPゴシック" panose="020B0400000000000000" pitchFamily="50" charset="-128"/>
                <a:ea typeface="BIZ UDPゴシック" panose="020B0400000000000000" pitchFamily="50" charset="-128"/>
              </a:rPr>
              <a:t>年の建設期間が必要です。</a:t>
            </a:r>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工場の新築や増築など、調整が必要なスケジュールがあれば併せて図示してください。</a:t>
            </a:r>
            <a:endParaRPr lang="en-US" altLang="ja-JP" sz="1600" dirty="0">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4664075" y="16120"/>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（５）実現可能な工程であること。</a:t>
            </a:r>
          </a:p>
        </p:txBody>
      </p:sp>
    </p:spTree>
    <p:extLst>
      <p:ext uri="{BB962C8B-B14F-4D97-AF65-F5344CB8AC3E}">
        <p14:creationId xmlns:p14="http://schemas.microsoft.com/office/powerpoint/2010/main" val="150185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2235264" y="876499"/>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６　企業情報</a:t>
            </a:r>
          </a:p>
        </p:txBody>
      </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944291" y="1626029"/>
            <a:ext cx="11107058" cy="3539430"/>
          </a:xfrm>
          <a:prstGeom prst="rect">
            <a:avLst/>
          </a:prstGeom>
          <a:no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 </a:t>
            </a:r>
          </a:p>
          <a:p>
            <a:r>
              <a:rPr lang="ja-JP" altLang="en-US" sz="1600" dirty="0">
                <a:latin typeface="BIZ UDPゴシック" panose="020B0400000000000000" pitchFamily="50" charset="-128"/>
                <a:ea typeface="BIZ UDPゴシック" panose="020B0400000000000000" pitchFamily="50" charset="-128"/>
              </a:rPr>
              <a:t>会社の経歴及び決算報告書の内容を簡単に説明してください。</a:t>
            </a:r>
          </a:p>
          <a:p>
            <a:r>
              <a:rPr lang="ja-JP" altLang="en-US" sz="1600" dirty="0">
                <a:latin typeface="BIZ UDPゴシック" panose="020B0400000000000000" pitchFamily="50" charset="-128"/>
                <a:ea typeface="BIZ UDPゴシック" panose="020B0400000000000000" pitchFamily="50" charset="-128"/>
              </a:rPr>
              <a:t> </a:t>
            </a:r>
          </a:p>
          <a:p>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会社の経歴は、次の内容を含むものとしてください。</a:t>
            </a:r>
          </a:p>
          <a:p>
            <a:r>
              <a:rPr lang="ja-JP" altLang="en-US" sz="1600" dirty="0">
                <a:latin typeface="BIZ UDPゴシック" panose="020B0400000000000000" pitchFamily="50" charset="-128"/>
                <a:ea typeface="BIZ UDPゴシック" panose="020B0400000000000000" pitchFamily="50" charset="-128"/>
              </a:rPr>
              <a:t>　１　会社名</a:t>
            </a:r>
          </a:p>
          <a:p>
            <a:r>
              <a:rPr lang="ja-JP" altLang="en-US" sz="1600" dirty="0">
                <a:latin typeface="BIZ UDPゴシック" panose="020B0400000000000000" pitchFamily="50" charset="-128"/>
                <a:ea typeface="BIZ UDPゴシック" panose="020B0400000000000000" pitchFamily="50" charset="-128"/>
              </a:rPr>
              <a:t>　２　所在地</a:t>
            </a:r>
          </a:p>
          <a:p>
            <a:r>
              <a:rPr lang="ja-JP" altLang="en-US" sz="1600" dirty="0">
                <a:latin typeface="BIZ UDPゴシック" panose="020B0400000000000000" pitchFamily="50" charset="-128"/>
                <a:ea typeface="BIZ UDPゴシック" panose="020B0400000000000000" pitchFamily="50" charset="-128"/>
              </a:rPr>
              <a:t>　３　役員</a:t>
            </a:r>
          </a:p>
          <a:p>
            <a:r>
              <a:rPr lang="ja-JP" altLang="en-US" sz="1600" dirty="0">
                <a:latin typeface="BIZ UDPゴシック" panose="020B0400000000000000" pitchFamily="50" charset="-128"/>
                <a:ea typeface="BIZ UDPゴシック" panose="020B0400000000000000" pitchFamily="50" charset="-128"/>
              </a:rPr>
              <a:t>　４　設立年月日</a:t>
            </a:r>
          </a:p>
          <a:p>
            <a:r>
              <a:rPr lang="ja-JP" altLang="en-US" sz="1600" dirty="0">
                <a:latin typeface="BIZ UDPゴシック" panose="020B0400000000000000" pitchFamily="50" charset="-128"/>
                <a:ea typeface="BIZ UDPゴシック" panose="020B0400000000000000" pitchFamily="50" charset="-128"/>
              </a:rPr>
              <a:t>　５　事業内容</a:t>
            </a:r>
          </a:p>
          <a:p>
            <a:r>
              <a:rPr lang="ja-JP" altLang="en-US" sz="1600" dirty="0">
                <a:latin typeface="BIZ UDPゴシック" panose="020B0400000000000000" pitchFamily="50" charset="-128"/>
                <a:ea typeface="BIZ UDPゴシック" panose="020B0400000000000000" pitchFamily="50" charset="-128"/>
              </a:rPr>
              <a:t>　６　資本金</a:t>
            </a:r>
          </a:p>
          <a:p>
            <a:r>
              <a:rPr lang="ja-JP" altLang="en-US" sz="1600" dirty="0">
                <a:latin typeface="BIZ UDPゴシック" panose="020B0400000000000000" pitchFamily="50" charset="-128"/>
                <a:ea typeface="BIZ UDPゴシック" panose="020B0400000000000000" pitchFamily="50" charset="-128"/>
              </a:rPr>
              <a:t>　７　沿革</a:t>
            </a:r>
          </a:p>
          <a:p>
            <a:r>
              <a:rPr lang="ja-JP" altLang="en-US" sz="1600" dirty="0">
                <a:latin typeface="BIZ UDPゴシック" panose="020B0400000000000000" pitchFamily="50" charset="-128"/>
                <a:ea typeface="BIZ UDPゴシック" panose="020B0400000000000000" pitchFamily="50" charset="-128"/>
              </a:rPr>
              <a:t> </a:t>
            </a:r>
          </a:p>
          <a:p>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複数企業による場合は、本シートをコピーして作成してください。</a:t>
            </a:r>
            <a:endParaRPr lang="en-US" altLang="ja-JP" sz="1600" dirty="0">
              <a:latin typeface="BIZ UDPゴシック" panose="020B0400000000000000" pitchFamily="50" charset="-128"/>
              <a:ea typeface="BIZ UDPゴシック" panose="020B0400000000000000" pitchFamily="50" charset="-128"/>
            </a:endParaRPr>
          </a:p>
          <a:p>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決算報告書は別添としてください。</a:t>
            </a:r>
          </a:p>
        </p:txBody>
      </p:sp>
      <p:sp>
        <p:nvSpPr>
          <p:cNvPr id="9" name="正方形/長方形 8"/>
          <p:cNvSpPr/>
          <p:nvPr/>
        </p:nvSpPr>
        <p:spPr>
          <a:xfrm>
            <a:off x="4664075" y="16120"/>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（６）</a:t>
            </a:r>
            <a:r>
              <a:rPr lang="ja-JP" altLang="ja-JP" sz="1600" dirty="0">
                <a:effectLst/>
                <a:ea typeface="BIZ UDPゴシック" panose="020B0400000000000000" pitchFamily="50" charset="-128"/>
                <a:cs typeface="Times New Roman" panose="02020603050405020304" pitchFamily="18" charset="0"/>
              </a:rPr>
              <a:t>経営基盤および管理能力を有していること。</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49444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3051</TotalTime>
  <Words>750</Words>
  <Application>Microsoft Office PowerPoint</Application>
  <PresentationFormat>ワイド画面</PresentationFormat>
  <Paragraphs>68</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BIZ UDPゴシック</vt:lpstr>
      <vt:lpstr>Meiryo UI</vt: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坂本 正樹</dc:creator>
  <cp:lastModifiedBy>山梨県</cp:lastModifiedBy>
  <cp:revision>68</cp:revision>
  <cp:lastPrinted>2024-02-21T10:08:02Z</cp:lastPrinted>
  <dcterms:created xsi:type="dcterms:W3CDTF">2021-10-24T07:58:28Z</dcterms:created>
  <dcterms:modified xsi:type="dcterms:W3CDTF">2024-02-21T10:13:12Z</dcterms:modified>
</cp:coreProperties>
</file>