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22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5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12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64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72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42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70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60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5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40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25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7BEBD-0A6B-400A-B4F5-92736F9BC6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E4631-EE68-4BDF-AFB4-64D89508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72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60631" y="227500"/>
            <a:ext cx="5646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やまなし提案型システム販売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やまなし県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林</a:t>
            </a:r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FSC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認証材製品事業計画</a:t>
            </a:r>
            <a:endParaRPr lang="en-US" altLang="ja-JP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（事業・プロジェクト名：　　　　　　　　　　　　　　　　　　　　　　　　　　）</a:t>
            </a:r>
            <a:endParaRPr kumimoji="1" lang="en-US" altLang="ja-JP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0" y="764704"/>
            <a:ext cx="8712968" cy="5832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62377" y="807505"/>
            <a:ext cx="4163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申請者</a:t>
            </a:r>
            <a:r>
              <a:rPr lang="ja-JP" altLang="en-US" sz="12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（共同体代表者名）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施設名・製品名</a:t>
            </a:r>
            <a:r>
              <a:rPr lang="ja-JP" altLang="en-US" sz="12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（○○役場庁舎、住宅（○○ホーム）の構造材）</a:t>
            </a:r>
            <a:endParaRPr kumimoji="1" lang="ja-JP" altLang="en-US" sz="1200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182378"/>
            <a:ext cx="14847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様式２添付参考様式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735237" y="1404247"/>
            <a:ext cx="4843698" cy="2488375"/>
            <a:chOff x="722623" y="869845"/>
            <a:chExt cx="4843698" cy="2488375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915082" y="1776501"/>
              <a:ext cx="346249" cy="158171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○○林業（素材生産）</a:t>
              </a:r>
              <a:endPara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0" name="右矢印 9"/>
            <p:cNvSpPr/>
            <p:nvPr/>
          </p:nvSpPr>
          <p:spPr>
            <a:xfrm>
              <a:off x="1619672" y="2351337"/>
              <a:ext cx="432048" cy="43204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267744" y="1776501"/>
              <a:ext cx="346249" cy="158171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○○製材所（１次加工）</a:t>
              </a:r>
              <a:endPara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2" name="右矢印 11"/>
            <p:cNvSpPr/>
            <p:nvPr/>
          </p:nvSpPr>
          <p:spPr>
            <a:xfrm>
              <a:off x="2987824" y="2351336"/>
              <a:ext cx="432048" cy="43204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705618" y="1776501"/>
              <a:ext cx="346249" cy="158171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○○産業（製品販売）</a:t>
              </a:r>
              <a:endPara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4" name="右矢印 13"/>
            <p:cNvSpPr/>
            <p:nvPr/>
          </p:nvSpPr>
          <p:spPr>
            <a:xfrm>
              <a:off x="4455042" y="2351337"/>
              <a:ext cx="432048" cy="43204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220072" y="1776500"/>
              <a:ext cx="346249" cy="158171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05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○○建設</a:t>
              </a:r>
              <a:endPara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6" name="左中かっこ 15"/>
            <p:cNvSpPr/>
            <p:nvPr/>
          </p:nvSpPr>
          <p:spPr>
            <a:xfrm rot="5400000">
              <a:off x="2249758" y="-401302"/>
              <a:ext cx="402113" cy="3456384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126942" y="869845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共同体</a:t>
              </a:r>
              <a:endPara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739162" y="173411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○○役場庁舎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65502" y="3477122"/>
            <a:ext cx="2079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○○役場庁舎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延床面積　○○○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m2</a:t>
            </a:r>
          </a:p>
          <a:p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認証材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使用部位　構造躯体等</a:t>
            </a:r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製品材積　○○○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m3</a:t>
            </a:r>
            <a:endParaRPr kumimoji="1"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2" name="右矢印 21"/>
          <p:cNvSpPr/>
          <p:nvPr/>
        </p:nvSpPr>
        <p:spPr>
          <a:xfrm rot="5400000">
            <a:off x="5189785" y="1795088"/>
            <a:ext cx="432048" cy="432048"/>
          </a:xfrm>
          <a:prstGeom prst="rightArrow">
            <a:avLst>
              <a:gd name="adj1" fmla="val 45078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21967" y="1416799"/>
            <a:ext cx="1367685" cy="2518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詳細設計</a:t>
            </a:r>
            <a:endParaRPr kumimoji="1"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552" y="5013176"/>
            <a:ext cx="233808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製品構造図等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kumimoji="1" lang="en-US" altLang="ja-JP" sz="1050" dirty="0" smtClean="0"/>
          </a:p>
          <a:p>
            <a:pPr algn="ctr"/>
            <a:endParaRPr kumimoji="1" lang="ja-JP" altLang="en-US" sz="105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16462" y="5017313"/>
            <a:ext cx="233808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製品の特長、製品</a:t>
            </a:r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使用箇所等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＊製品素材材積のすべてを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やまなし県有林材で計画している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kumimoji="1" lang="en-US" altLang="ja-JP" sz="1050" dirty="0" smtClean="0"/>
          </a:p>
          <a:p>
            <a:pPr algn="ctr"/>
            <a:endParaRPr kumimoji="1" lang="ja-JP" altLang="en-US" sz="105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5536" y="4005064"/>
            <a:ext cx="4504168" cy="9002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樹種　○○○○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伐採　　　　　　　　　　　　　加工　　　　　　　　　　　製品生産</a:t>
            </a:r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kumimoji="1"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3,000m3(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立木</a:t>
            </a:r>
            <a:r>
              <a:rPr kumimoji="1"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kumimoji="1"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1,5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00m3(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素材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800m3(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　 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5,000m3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立木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2,500m3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素材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1,300m3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  <a:p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 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5,000m3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立木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2,500m3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素材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1,300m3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89242" y="1334998"/>
            <a:ext cx="13802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事業化見込</a:t>
            </a:r>
            <a:r>
              <a:rPr lang="zh-TW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時期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.○</a:t>
            </a:r>
            <a:endParaRPr kumimoji="1"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13251" y="5017313"/>
            <a:ext cx="278419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やまなし県有林材の認知度向上の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ための取り組み等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＊○○役場庁舎内の壁面に、</a:t>
            </a:r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やまなし県有林材のプレート設置</a:t>
            </a:r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＊認証材製品の拡大の取り組み方法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54598" y="197344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県内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17206" y="197344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県内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68190" y="1987348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○○県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08152" y="855208"/>
            <a:ext cx="36520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供給のコーディネートを行う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者がいる場合は、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-720000"/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コーディネート内容を記載する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328207" y="2125847"/>
            <a:ext cx="2298502" cy="1351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662705" y="2550290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外観写真（イメージ図）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製品写真　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47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138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27</cp:revision>
  <cp:lastPrinted>2016-11-16T11:32:53Z</cp:lastPrinted>
  <dcterms:created xsi:type="dcterms:W3CDTF">2015-07-13T07:45:27Z</dcterms:created>
  <dcterms:modified xsi:type="dcterms:W3CDTF">2021-02-18T11:11:48Z</dcterms:modified>
</cp:coreProperties>
</file>