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media/image3.png" ContentType="image/png"/>
  <Override PartName="/ppt/media/image5.jpeg" ContentType="image/jpeg"/>
  <Override PartName="/ppt/media/image4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7587"/>
  <p:notesSz cx="6735762" cy="98679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1600" y="591984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244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7176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471560" y="263700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7160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7176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471560" y="5919840"/>
            <a:ext cx="19044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748"/>
              </a:spcBef>
            </a:pP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71600" y="527040"/>
            <a:ext cx="5914800" cy="887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748"/>
              </a:spcBef>
            </a:pP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2440" y="591984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2440" y="2637000"/>
            <a:ext cx="288612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1600" y="5919840"/>
            <a:ext cx="5914800" cy="29977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71600" y="527040"/>
            <a:ext cx="5914800" cy="19144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r>
              <a:rPr b="0" lang="en-US" sz="33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33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71600" y="2637000"/>
            <a:ext cx="5914800" cy="62848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1713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1" marL="51408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2" marL="8571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3" marL="119988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4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5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  <a:p>
            <a:pPr lvl="6" marL="1542960" indent="-171360">
              <a:spcBef>
                <a:spcPts val="74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71600" y="9182160"/>
            <a:ext cx="154296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/>
            <a:r>
              <a:rPr b="0" lang="ja-JP" sz="900" spc="-1" strike="noStrike">
                <a:solidFill>
                  <a:srgbClr val="898989"/>
                </a:solidFill>
                <a:latin typeface="Calibri"/>
              </a:rPr>
              <a:t>&lt;date/time&gt;</a:t>
            </a:r>
            <a:endParaRPr b="0" lang="en-U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271600" y="9182160"/>
            <a:ext cx="231480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/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843440" y="9182160"/>
            <a:ext cx="1542960" cy="5270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C74D81EA-C258-43DF-A540-090AB2B3DB4C}" type="slidenum">
              <a:rPr b="0" lang="ja-JP" sz="9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en-US" sz="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8f3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158760" y="208080"/>
            <a:ext cx="6788160" cy="7848360"/>
            <a:chOff x="158760" y="208080"/>
            <a:chExt cx="6788160" cy="7848360"/>
          </a:xfrm>
        </p:grpSpPr>
        <p:pic>
          <p:nvPicPr>
            <p:cNvPr id="42" name="グループ化 3" descr=""/>
            <p:cNvPicPr/>
            <p:nvPr/>
          </p:nvPicPr>
          <p:blipFill>
            <a:blip r:embed="rId1"/>
            <a:stretch/>
          </p:blipFill>
          <p:spPr>
            <a:xfrm>
              <a:off x="158760" y="208080"/>
              <a:ext cx="6788160" cy="100548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43" name="Group 2"/>
            <p:cNvGrpSpPr/>
            <p:nvPr/>
          </p:nvGrpSpPr>
          <p:grpSpPr>
            <a:xfrm>
              <a:off x="370080" y="1428840"/>
              <a:ext cx="6235560" cy="1957320"/>
              <a:chOff x="370080" y="1428840"/>
              <a:chExt cx="6235560" cy="1957320"/>
            </a:xfrm>
          </p:grpSpPr>
          <p:sp>
            <p:nvSpPr>
              <p:cNvPr id="44" name="CustomShape 3"/>
              <p:cNvSpPr/>
              <p:nvPr/>
            </p:nvSpPr>
            <p:spPr>
              <a:xfrm>
                <a:off x="370080" y="1428840"/>
                <a:ext cx="6202800" cy="18619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>
                <a:spAutoFit/>
              </a:bodyPr>
              <a:p>
                <a:pPr>
                  <a:lnSpc>
                    <a:spcPct val="100000"/>
                  </a:lnSpc>
                </a:pPr>
                <a:r>
                  <a:rPr b="1" lang="ja-JP" sz="20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輸血の副作用は少し遅れて出ることがあります。　特に、輸血を受けてから</a:t>
                </a:r>
                <a:r>
                  <a:rPr b="1" lang="en-US" sz="2000" spc="-1" strike="noStrike">
                    <a:solidFill>
                      <a:srgbClr val="ff0000"/>
                    </a:solidFill>
                    <a:latin typeface="メイリオ"/>
                    <a:ea typeface="メイリオ"/>
                  </a:rPr>
                  <a:t>24</a:t>
                </a:r>
                <a:r>
                  <a:rPr b="1" lang="ja-JP" sz="2000" spc="-1" strike="noStrike">
                    <a:solidFill>
                      <a:srgbClr val="ff0000"/>
                    </a:solidFill>
                    <a:latin typeface="メイリオ"/>
                    <a:ea typeface="メイリオ"/>
                  </a:rPr>
                  <a:t>時間以内は症状の発生</a:t>
                </a:r>
                <a:r>
                  <a:rPr b="1" lang="ja-JP" sz="20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に十分に御注意下さい。</a:t>
                </a:r>
                <a:r>
                  <a:rPr b="1" lang="ja-JP" sz="16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（なお、輸血を受けてから</a:t>
                </a:r>
                <a:r>
                  <a:rPr b="1" lang="en-US" sz="16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1</a:t>
                </a:r>
                <a:r>
                  <a:rPr b="1" lang="ja-JP" sz="16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か月半は輸血の副作用を起こす可能性があります。）</a:t>
                </a:r>
                <a:endParaRPr b="0" lang="en-US" sz="1600" spc="-1" strike="noStrike">
                  <a:solidFill>
                    <a:srgbClr val="000000"/>
                  </a:solidFill>
                  <a:latin typeface="Calibri"/>
                </a:endParaRPr>
              </a:p>
              <a:p>
                <a:pPr algn="just">
                  <a:lnSpc>
                    <a:spcPct val="100000"/>
                  </a:lnSpc>
                </a:pPr>
                <a:endParaRPr b="0" lang="en-US" sz="1600" spc="-1" strike="noStrike">
                  <a:solidFill>
                    <a:srgbClr val="000000"/>
                  </a:solidFill>
                  <a:latin typeface="Calibri"/>
                </a:endParaRPr>
              </a:p>
              <a:p>
                <a:pPr algn="just">
                  <a:lnSpc>
                    <a:spcPct val="100000"/>
                  </a:lnSpc>
                </a:pPr>
                <a:endParaRPr b="0" lang="en-US" sz="1600" spc="-1" strike="noStrike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45" name="CustomShape 4"/>
              <p:cNvSpPr/>
              <p:nvPr/>
            </p:nvSpPr>
            <p:spPr>
              <a:xfrm>
                <a:off x="370080" y="2743560"/>
                <a:ext cx="6235560" cy="6426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>
                <a:spAutoFit/>
              </a:bodyPr>
              <a:p>
                <a:pPr>
                  <a:lnSpc>
                    <a:spcPct val="100000"/>
                  </a:lnSpc>
                </a:pPr>
                <a:r>
                  <a:rPr b="1" lang="ja-JP" sz="18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このような症状が出たら、早急に下記に御連絡下さい。</a:t>
                </a:r>
                <a:endParaRPr b="0" lang="en-US" sz="1800" spc="-1" strike="noStrike">
                  <a:solidFill>
                    <a:srgbClr val="000000"/>
                  </a:solidFill>
                  <a:latin typeface="Calibri"/>
                </a:endParaRPr>
              </a:p>
              <a:p>
                <a:pPr>
                  <a:lnSpc>
                    <a:spcPct val="100000"/>
                  </a:lnSpc>
                </a:pPr>
                <a:r>
                  <a:rPr b="1" lang="ja-JP" sz="18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また、その際は、輸血を受けたことを必ずお伝え下さい。</a:t>
                </a:r>
                <a:endParaRPr b="0" lang="en-US" sz="1800" spc="-1" strike="noStrike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46" name="Group 5"/>
            <p:cNvGrpSpPr/>
            <p:nvPr/>
          </p:nvGrpSpPr>
          <p:grpSpPr>
            <a:xfrm>
              <a:off x="356760" y="3481560"/>
              <a:ext cx="3098880" cy="2087280"/>
              <a:chOff x="356760" y="3481560"/>
              <a:chExt cx="3098880" cy="2087280"/>
            </a:xfrm>
          </p:grpSpPr>
          <p:sp>
            <p:nvSpPr>
              <p:cNvPr id="47" name="CustomShape 6"/>
              <p:cNvSpPr/>
              <p:nvPr/>
            </p:nvSpPr>
            <p:spPr>
              <a:xfrm>
                <a:off x="356760" y="3481560"/>
                <a:ext cx="3096720" cy="2087280"/>
              </a:xfrm>
              <a:prstGeom prst="ellipse">
                <a:avLst/>
              </a:prstGeom>
              <a:solidFill>
                <a:srgbClr val="ffffff"/>
              </a:solidFill>
              <a:ln cap="sq" w="28440">
                <a:solidFill>
                  <a:srgbClr val="ff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48" name="図 8" descr=""/>
              <p:cNvPicPr/>
              <p:nvPr/>
            </p:nvPicPr>
            <p:blipFill>
              <a:blip r:embed="rId2"/>
              <a:stretch/>
            </p:blipFill>
            <p:spPr>
              <a:xfrm>
                <a:off x="541800" y="3919680"/>
                <a:ext cx="1163880" cy="112752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49" name="CustomShape 7"/>
              <p:cNvSpPr/>
              <p:nvPr/>
            </p:nvSpPr>
            <p:spPr>
              <a:xfrm>
                <a:off x="1353240" y="4162680"/>
                <a:ext cx="2102400" cy="82548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>
                <a:spAutoFit/>
              </a:bodyPr>
              <a:p>
                <a:pPr algn="ctr">
                  <a:lnSpc>
                    <a:spcPct val="100000"/>
                  </a:lnSpc>
                </a:pPr>
                <a:r>
                  <a:rPr b="1" lang="ja-JP" sz="24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熱が出た</a:t>
                </a:r>
                <a:endParaRPr b="0" lang="en-US" sz="2400" spc="-1" strike="noStrike">
                  <a:solidFill>
                    <a:srgbClr val="000000"/>
                  </a:solidFill>
                  <a:latin typeface="Calibri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b="1" lang="ja-JP" sz="24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悪寒がする</a:t>
                </a:r>
                <a:endParaRPr b="0" lang="en-US" sz="2400" spc="-1" strike="noStrike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50" name="Group 8"/>
            <p:cNvGrpSpPr/>
            <p:nvPr/>
          </p:nvGrpSpPr>
          <p:grpSpPr>
            <a:xfrm>
              <a:off x="3476880" y="3814920"/>
              <a:ext cx="3096000" cy="2087280"/>
              <a:chOff x="3476880" y="3814920"/>
              <a:chExt cx="3096000" cy="2087280"/>
            </a:xfrm>
          </p:grpSpPr>
          <p:sp>
            <p:nvSpPr>
              <p:cNvPr id="51" name="CustomShape 9"/>
              <p:cNvSpPr/>
              <p:nvPr/>
            </p:nvSpPr>
            <p:spPr>
              <a:xfrm>
                <a:off x="3476880" y="3814920"/>
                <a:ext cx="3096000" cy="2087280"/>
              </a:xfrm>
              <a:prstGeom prst="ellipse">
                <a:avLst/>
              </a:prstGeom>
              <a:solidFill>
                <a:srgbClr val="ffffff"/>
              </a:solidFill>
              <a:ln cap="sq" w="28440">
                <a:solidFill>
                  <a:srgbClr val="007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52" name="図 12" descr=""/>
              <p:cNvPicPr/>
              <p:nvPr/>
            </p:nvPicPr>
            <p:blipFill>
              <a:blip r:embed="rId3"/>
              <a:stretch/>
            </p:blipFill>
            <p:spPr>
              <a:xfrm>
                <a:off x="5502600" y="4291560"/>
                <a:ext cx="981000" cy="108504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3" name="CustomShape 10"/>
              <p:cNvSpPr/>
              <p:nvPr/>
            </p:nvSpPr>
            <p:spPr>
              <a:xfrm>
                <a:off x="3576600" y="4508280"/>
                <a:ext cx="2211840" cy="82548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>
                <a:spAutoFit/>
              </a:bodyPr>
              <a:p>
                <a:pPr algn="ctr">
                  <a:lnSpc>
                    <a:spcPct val="100000"/>
                  </a:lnSpc>
                </a:pPr>
                <a:r>
                  <a:rPr b="1" lang="ja-JP" sz="24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呼吸が苦しい</a:t>
                </a:r>
                <a:endParaRPr b="0" lang="en-US" sz="2400" spc="-1" strike="noStrike">
                  <a:solidFill>
                    <a:srgbClr val="000000"/>
                  </a:solidFill>
                  <a:latin typeface="Calibri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b="1" lang="ja-JP" sz="2400" spc="-1" strike="noStrike">
                    <a:solidFill>
                      <a:srgbClr val="000000"/>
                    </a:solidFill>
                    <a:latin typeface="メイリオ"/>
                    <a:ea typeface="メイリオ"/>
                  </a:rPr>
                  <a:t>体がだるい</a:t>
                </a:r>
                <a:endParaRPr b="0" lang="en-US" sz="2400" spc="-1" strike="noStrike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54" name="Group 11"/>
            <p:cNvGrpSpPr/>
            <p:nvPr/>
          </p:nvGrpSpPr>
          <p:grpSpPr>
            <a:xfrm>
              <a:off x="200160" y="5661000"/>
              <a:ext cx="3227040" cy="2087280"/>
              <a:chOff x="200160" y="5661000"/>
              <a:chExt cx="3227040" cy="2087280"/>
            </a:xfrm>
          </p:grpSpPr>
          <p:sp>
            <p:nvSpPr>
              <p:cNvPr id="55" name="CustomShape 12"/>
              <p:cNvSpPr/>
              <p:nvPr/>
            </p:nvSpPr>
            <p:spPr>
              <a:xfrm>
                <a:off x="333360" y="5661000"/>
                <a:ext cx="3093840" cy="2087280"/>
              </a:xfrm>
              <a:prstGeom prst="ellipse">
                <a:avLst/>
              </a:prstGeom>
              <a:solidFill>
                <a:srgbClr val="ffffff"/>
              </a:solidFill>
              <a:ln cap="sq" w="28440">
                <a:solidFill>
                  <a:srgbClr val="ffc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grpSp>
            <p:nvGrpSpPr>
              <p:cNvPr id="56" name="Group 13"/>
              <p:cNvGrpSpPr/>
              <p:nvPr/>
            </p:nvGrpSpPr>
            <p:grpSpPr>
              <a:xfrm>
                <a:off x="200160" y="6096240"/>
                <a:ext cx="2991240" cy="1152720"/>
                <a:chOff x="200160" y="6096240"/>
                <a:chExt cx="2991240" cy="1152720"/>
              </a:xfrm>
            </p:grpSpPr>
            <p:pic>
              <p:nvPicPr>
                <p:cNvPr id="57" name="図 15" descr=""/>
                <p:cNvPicPr/>
                <p:nvPr/>
              </p:nvPicPr>
              <p:blipFill>
                <a:blip r:embed="rId4"/>
                <a:stretch/>
              </p:blipFill>
              <p:spPr>
                <a:xfrm>
                  <a:off x="2405880" y="6096240"/>
                  <a:ext cx="785520" cy="1152720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58" name="CustomShape 14"/>
                <p:cNvSpPr/>
                <p:nvPr/>
              </p:nvSpPr>
              <p:spPr>
                <a:xfrm>
                  <a:off x="200160" y="6398280"/>
                  <a:ext cx="2539440" cy="82548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6800" bIns="46800">
                  <a:spAutoFit/>
                </a:bodyPr>
                <a:p>
                  <a:pPr algn="ctr">
                    <a:lnSpc>
                      <a:spcPct val="100000"/>
                    </a:lnSpc>
                  </a:pPr>
                  <a:r>
                    <a:rPr b="1" lang="ja-JP" sz="2400" spc="-1" strike="noStrike">
                      <a:solidFill>
                        <a:srgbClr val="000000"/>
                      </a:solidFill>
                      <a:latin typeface="メイリオ"/>
                      <a:ea typeface="メイリオ"/>
                    </a:rPr>
                    <a:t>発疹・蕁麻疹</a:t>
                  </a:r>
                  <a:endParaRPr b="0" lang="en-US" sz="2400" spc="-1" strike="noStrike">
                    <a:solidFill>
                      <a:srgbClr val="000000"/>
                    </a:solidFill>
                    <a:latin typeface="Calibri"/>
                  </a:endParaRPr>
                </a:p>
                <a:p>
                  <a:pPr algn="ctr">
                    <a:lnSpc>
                      <a:spcPct val="100000"/>
                    </a:lnSpc>
                  </a:pPr>
                  <a:r>
                    <a:rPr b="1" lang="ja-JP" sz="2400" spc="-1" strike="noStrike">
                      <a:solidFill>
                        <a:srgbClr val="000000"/>
                      </a:solidFill>
                      <a:latin typeface="メイリオ"/>
                      <a:ea typeface="メイリオ"/>
                    </a:rPr>
                    <a:t>体がかゆい</a:t>
                  </a:r>
                  <a:endParaRPr b="0" lang="en-US" sz="2400" spc="-1" strike="noStrike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</p:grpSp>
        <p:grpSp>
          <p:nvGrpSpPr>
            <p:cNvPr id="59" name="Group 15"/>
            <p:cNvGrpSpPr/>
            <p:nvPr/>
          </p:nvGrpSpPr>
          <p:grpSpPr>
            <a:xfrm>
              <a:off x="3467160" y="5969160"/>
              <a:ext cx="3094560" cy="2087280"/>
              <a:chOff x="3467160" y="5969160"/>
              <a:chExt cx="3094560" cy="2087280"/>
            </a:xfrm>
          </p:grpSpPr>
          <p:sp>
            <p:nvSpPr>
              <p:cNvPr id="60" name="CustomShape 16"/>
              <p:cNvSpPr/>
              <p:nvPr/>
            </p:nvSpPr>
            <p:spPr>
              <a:xfrm>
                <a:off x="3467160" y="5969160"/>
                <a:ext cx="3094560" cy="2087280"/>
              </a:xfrm>
              <a:prstGeom prst="ellipse">
                <a:avLst/>
              </a:prstGeom>
              <a:solidFill>
                <a:srgbClr val="ffffff"/>
              </a:solidFill>
              <a:ln cap="sq" w="28440">
                <a:solidFill>
                  <a:srgbClr val="7d5008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61" name="図 18" descr=""/>
              <p:cNvPicPr/>
              <p:nvPr/>
            </p:nvPicPr>
            <p:blipFill>
              <a:blip r:embed="rId5"/>
              <a:stretch/>
            </p:blipFill>
            <p:spPr>
              <a:xfrm>
                <a:off x="3771720" y="6414480"/>
                <a:ext cx="966600" cy="1202040"/>
              </a:xfrm>
              <a:prstGeom prst="rect">
                <a:avLst/>
              </a:prstGeom>
              <a:ln>
                <a:noFill/>
              </a:ln>
            </p:spPr>
          </p:pic>
          <p:grpSp>
            <p:nvGrpSpPr>
              <p:cNvPr id="62" name="Group 17"/>
              <p:cNvGrpSpPr/>
              <p:nvPr/>
            </p:nvGrpSpPr>
            <p:grpSpPr>
              <a:xfrm>
                <a:off x="4538880" y="6530400"/>
                <a:ext cx="1937520" cy="1008360"/>
                <a:chOff x="4538880" y="6530400"/>
                <a:chExt cx="1937520" cy="1008360"/>
              </a:xfrm>
            </p:grpSpPr>
            <p:sp>
              <p:nvSpPr>
                <p:cNvPr id="63" name="CustomShape 18"/>
                <p:cNvSpPr/>
                <p:nvPr/>
              </p:nvSpPr>
              <p:spPr>
                <a:xfrm>
                  <a:off x="4538880" y="6530400"/>
                  <a:ext cx="1937520" cy="1008360"/>
                </a:xfrm>
                <a:custGeom>
                  <a:avLst/>
                  <a:gdLst/>
                  <a:ahLst/>
                  <a:rect l="l" t="t" r="r" b="b"/>
                  <a:pathLst>
                    <a:path w="21600" h="2160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  <p:txBody>
                <a:bodyPr lIns="90000" rIns="90000" tIns="46800" bIns="46800">
                  <a:spAutoFit/>
                </a:bodyPr>
                <a:p>
                  <a:pPr algn="ctr">
                    <a:lnSpc>
                      <a:spcPct val="100000"/>
                    </a:lnSpc>
                  </a:pPr>
                  <a:r>
                    <a:rPr b="1" lang="ja-JP" sz="2400" spc="-1" strike="noStrike">
                      <a:solidFill>
                        <a:srgbClr val="000000"/>
                      </a:solidFill>
                      <a:latin typeface="メイリオ"/>
                      <a:ea typeface="メイリオ"/>
                    </a:rPr>
                    <a:t>血尿</a:t>
                  </a:r>
                  <a:endParaRPr b="0" lang="en-US" sz="2400" spc="-1" strike="noStrike">
                    <a:solidFill>
                      <a:srgbClr val="000000"/>
                    </a:solidFill>
                    <a:latin typeface="Calibri"/>
                  </a:endParaRPr>
                </a:p>
                <a:p>
                  <a:pPr algn="ctr">
                    <a:lnSpc>
                      <a:spcPct val="100000"/>
                    </a:lnSpc>
                  </a:pPr>
                  <a:r>
                    <a:rPr b="1" lang="ja-JP" sz="1800" spc="-1" strike="noStrike">
                      <a:solidFill>
                        <a:srgbClr val="000000"/>
                      </a:solidFill>
                      <a:latin typeface="メイリオ"/>
                      <a:ea typeface="メイリオ"/>
                    </a:rPr>
                    <a:t>おしっこに</a:t>
                  </a:r>
                  <a:endParaRPr b="0" lang="en-US" sz="1800" spc="-1" strike="noStrike">
                    <a:solidFill>
                      <a:srgbClr val="000000"/>
                    </a:solidFill>
                    <a:latin typeface="Calibri"/>
                  </a:endParaRPr>
                </a:p>
                <a:p>
                  <a:pPr algn="ctr">
                    <a:lnSpc>
                      <a:spcPct val="100000"/>
                    </a:lnSpc>
                  </a:pPr>
                  <a:r>
                    <a:rPr b="1" lang="ja-JP" sz="1800" spc="-1" strike="noStrike">
                      <a:solidFill>
                        <a:srgbClr val="000000"/>
                      </a:solidFill>
                      <a:latin typeface="メイリオ"/>
                      <a:ea typeface="メイリオ"/>
                    </a:rPr>
                    <a:t>　血が混ざる</a:t>
                  </a:r>
                  <a:endParaRPr b="0" lang="en-US" sz="1800" spc="-1" strike="noStrike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  <p:sp>
              <p:nvSpPr>
                <p:cNvPr id="64" name="CustomShape 19"/>
                <p:cNvSpPr/>
                <p:nvPr/>
              </p:nvSpPr>
              <p:spPr>
                <a:xfrm>
                  <a:off x="4858920" y="6867360"/>
                  <a:ext cx="1395000" cy="650880"/>
                </a:xfrm>
                <a:prstGeom prst="bracketPair">
                  <a:avLst>
                    <a:gd name="adj" fmla="val 17129"/>
                  </a:avLst>
                </a:prstGeom>
                <a:noFill/>
                <a:ln cap="sq" w="6480">
                  <a:solidFill>
                    <a:srgbClr val="000000"/>
                  </a:solidFill>
                  <a:miter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</p:grpSp>
      <p:sp>
        <p:nvSpPr>
          <p:cNvPr id="65" name="CustomShape 20"/>
          <p:cNvSpPr/>
          <p:nvPr/>
        </p:nvSpPr>
        <p:spPr>
          <a:xfrm>
            <a:off x="357120" y="8172360"/>
            <a:ext cx="6337440" cy="2106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ja-JP" sz="2000" spc="-1" strike="noStrike">
                <a:solidFill>
                  <a:srgbClr val="000000"/>
                </a:solidFill>
                <a:latin typeface="Calibri"/>
              </a:rPr>
              <a:t>連絡先：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〇〇〇〇病院　外来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/>
            <a:r>
              <a:rPr b="1" lang="ja-JP" sz="2000" spc="-1" strike="noStrike">
                <a:solidFill>
                  <a:srgbClr val="000000"/>
                </a:solidFill>
                <a:latin typeface="Calibri"/>
              </a:rPr>
              <a:t>　　　　　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/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00:00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～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00:00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→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TEL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000-000-0000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/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00:00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～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00:00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→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TEL</a:t>
            </a:r>
            <a:r>
              <a:rPr b="1" lang="ja-JP" sz="2400" spc="-1" strike="noStrike">
                <a:solidFill>
                  <a:srgbClr val="000000"/>
                </a:solidFill>
                <a:latin typeface="Calibri"/>
              </a:rPr>
              <a:t>　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000-000-0000</a:t>
            </a:r>
            <a:r>
              <a:rPr b="1" lang="ja-JP" sz="2000" spc="-1" strike="noStrike">
                <a:solidFill>
                  <a:srgbClr val="000000"/>
                </a:solidFill>
                <a:latin typeface="Calibri"/>
              </a:rPr>
              <a:t>　　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/>
            <a:r>
              <a:rPr b="1" lang="ja-JP" sz="2000" spc="-1" strike="noStrike">
                <a:solidFill>
                  <a:srgbClr val="000000"/>
                </a:solidFill>
                <a:latin typeface="Calibri"/>
              </a:rPr>
              <a:t>　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Application>LibreOffice/6.3.5.2$Linux_X86_64 LibreOffice_project/30$Build-2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2020-02-04T09:47:24Z</dcterms:created>
  <dc:creator>東保一葉</dc:creator>
  <dc:description/>
  <dc:language>ja-JP</dc:language>
  <cp:lastModifiedBy>東保一葉</cp:lastModifiedBy>
  <cp:lastPrinted>2020-02-04T11:46:55Z</cp:lastPrinted>
  <dcterms:modified xsi:type="dcterms:W3CDTF">2020-07-31T10:40:29Z</dcterms:modified>
  <cp:revision>13</cp:revision>
  <dc:subject/>
  <dc:title>PowerPoint プレゼンテーション</dc:title>
</cp:coreProperties>
</file>