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2" autoAdjust="0"/>
    <p:restoredTop sz="86550" autoAdjust="0"/>
  </p:normalViewPr>
  <p:slideViewPr>
    <p:cSldViewPr>
      <p:cViewPr varScale="1">
        <p:scale>
          <a:sx n="74" d="100"/>
          <a:sy n="74" d="100"/>
        </p:scale>
        <p:origin x="-19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621" cy="493237"/>
          </a:xfrm>
          <a:prstGeom prst="rect">
            <a:avLst/>
          </a:prstGeom>
        </p:spPr>
        <p:txBody>
          <a:bodyPr vert="horz" lIns="90595" tIns="45297" rIns="90595" bIns="452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5" y="1"/>
            <a:ext cx="2918621" cy="493237"/>
          </a:xfrm>
          <a:prstGeom prst="rect">
            <a:avLst/>
          </a:prstGeom>
        </p:spPr>
        <p:txBody>
          <a:bodyPr vert="horz" lIns="90595" tIns="45297" rIns="90595" bIns="45297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501"/>
            <a:ext cx="2918621" cy="493236"/>
          </a:xfrm>
          <a:prstGeom prst="rect">
            <a:avLst/>
          </a:prstGeom>
        </p:spPr>
        <p:txBody>
          <a:bodyPr vert="horz" lIns="90595" tIns="45297" rIns="90595" bIns="452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5" y="9371501"/>
            <a:ext cx="2918621" cy="493236"/>
          </a:xfrm>
          <a:prstGeom prst="rect">
            <a:avLst/>
          </a:prstGeom>
        </p:spPr>
        <p:txBody>
          <a:bodyPr vert="horz" lIns="90595" tIns="45297" rIns="90595" bIns="45297" rtlCol="0" anchor="b"/>
          <a:lstStyle>
            <a:lvl1pPr algn="r">
              <a:defRPr sz="1200"/>
            </a:lvl1pPr>
          </a:lstStyle>
          <a:p>
            <a:fld id="{427391D6-1F06-4E84-BD98-CB9DEBD85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14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621" cy="493237"/>
          </a:xfrm>
          <a:prstGeom prst="rect">
            <a:avLst/>
          </a:prstGeom>
        </p:spPr>
        <p:txBody>
          <a:bodyPr vert="horz" lIns="90595" tIns="45297" rIns="90595" bIns="452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5" y="1"/>
            <a:ext cx="2918621" cy="493237"/>
          </a:xfrm>
          <a:prstGeom prst="rect">
            <a:avLst/>
          </a:prstGeom>
        </p:spPr>
        <p:txBody>
          <a:bodyPr vert="horz" lIns="90595" tIns="45297" rIns="90595" bIns="45297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5" tIns="45297" rIns="90595" bIns="452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3" y="4686540"/>
            <a:ext cx="5387982" cy="4439132"/>
          </a:xfrm>
          <a:prstGeom prst="rect">
            <a:avLst/>
          </a:prstGeom>
        </p:spPr>
        <p:txBody>
          <a:bodyPr vert="horz" lIns="90595" tIns="45297" rIns="90595" bIns="4529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501"/>
            <a:ext cx="2918621" cy="493236"/>
          </a:xfrm>
          <a:prstGeom prst="rect">
            <a:avLst/>
          </a:prstGeom>
        </p:spPr>
        <p:txBody>
          <a:bodyPr vert="horz" lIns="90595" tIns="45297" rIns="90595" bIns="452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5" y="9371501"/>
            <a:ext cx="2918621" cy="493236"/>
          </a:xfrm>
          <a:prstGeom prst="rect">
            <a:avLst/>
          </a:prstGeom>
        </p:spPr>
        <p:txBody>
          <a:bodyPr vert="horz" lIns="90595" tIns="45297" rIns="90595" bIns="45297" rtlCol="0" anchor="b"/>
          <a:lstStyle>
            <a:lvl1pPr algn="r">
              <a:defRPr sz="1200"/>
            </a:lvl1pPr>
          </a:lstStyle>
          <a:p>
            <a:fld id="{B832DFC4-0A2F-4DAA-81DF-BA79A699B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771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9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61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3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10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59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46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82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43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5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6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2015/2/4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5-2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58E-F1B0-4363-8547-D6D249DD3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26" y="118853"/>
            <a:ext cx="8380345" cy="57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5759285" y="878305"/>
            <a:ext cx="771152" cy="24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セレオ　　　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 useBgFill="1">
        <p:nvSpPr>
          <p:cNvPr id="17" name="正方形/長方形 16"/>
          <p:cNvSpPr/>
          <p:nvPr/>
        </p:nvSpPr>
        <p:spPr>
          <a:xfrm>
            <a:off x="686703" y="620688"/>
            <a:ext cx="1669063" cy="1049546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5" y="-27383"/>
            <a:ext cx="8473871" cy="432047"/>
          </a:xfrm>
        </p:spPr>
        <p:txBody>
          <a:bodyPr>
            <a:normAutofit/>
          </a:bodyPr>
          <a:lstStyle/>
          <a:p>
            <a:pPr algn="l"/>
            <a:r>
              <a:rPr lang="ja-JP" altLang="en-US" sz="1600" dirty="0" smtClean="0"/>
              <a:t>　　　　　　　　　　　　　　　</a:t>
            </a:r>
            <a:r>
              <a:rPr lang="ja-JP" altLang="en-US" sz="1800" b="1" dirty="0" smtClean="0"/>
              <a:t>甲府駅南口バス交通案内表示システム整備事業</a:t>
            </a:r>
            <a:endParaRPr kumimoji="1" lang="ja-JP" altLang="en-US" sz="1800" b="1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74637"/>
              </p:ext>
            </p:extLst>
          </p:nvPr>
        </p:nvGraphicFramePr>
        <p:xfrm>
          <a:off x="308792" y="4745151"/>
          <a:ext cx="2554282" cy="108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146"/>
                <a:gridCol w="1224136"/>
              </a:tblGrid>
              <a:tr h="226253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2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表示機器設置箇所</a:t>
                      </a:r>
                      <a:endParaRPr kumimoji="1" lang="ja-JP" altLang="en-US" sz="1200" dirty="0"/>
                    </a:p>
                  </a:txBody>
                  <a:tcPr marL="91420" marR="91420" marT="45682" marB="45682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2683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乗り場（ﾊﾞｽﾛｰﾀﾘｰ６か所）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設置場所：①</a:t>
                      </a:r>
                      <a:r>
                        <a:rPr lang="en-US" altLang="ja-JP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-</a:t>
                      </a: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⑥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 marL="91420" marR="91420" marT="45682" marB="45682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 marL="91420" marR="91420" marT="45682" marB="4568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4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バスセンター内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設置場所：⑦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 marL="91420" marR="91420" marT="45682" marB="45682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ターミナル入口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HGSｺﾞｼｯｸM" pitchFamily="50" charset="-128"/>
                          <a:ea typeface="HGSｺﾞｼｯｸM" pitchFamily="50" charset="-128"/>
                        </a:rPr>
                        <a:t>設置場所：⑧</a:t>
                      </a:r>
                      <a:endParaRPr lang="en-US" altLang="ja-JP" sz="1000" dirty="0" smtClean="0">
                        <a:latin typeface="HGSｺﾞｼｯｸM" pitchFamily="50" charset="-128"/>
                        <a:ea typeface="HGSｺﾞｼｯｸM" pitchFamily="50" charset="-128"/>
                      </a:endParaRPr>
                    </a:p>
                  </a:txBody>
                  <a:tcPr marL="91420" marR="91420" marT="45682" marB="4568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406256" y="2436921"/>
            <a:ext cx="358775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テキスト ボックス 15"/>
          <p:cNvSpPr txBox="1">
            <a:spLocks noChangeArrowheads="1"/>
          </p:cNvSpPr>
          <p:nvPr/>
        </p:nvSpPr>
        <p:spPr bwMode="auto">
          <a:xfrm>
            <a:off x="3404668" y="1692642"/>
            <a:ext cx="360363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0" name="テキスト ボックス 16"/>
          <p:cNvSpPr txBox="1">
            <a:spLocks noChangeArrowheads="1"/>
          </p:cNvSpPr>
          <p:nvPr/>
        </p:nvSpPr>
        <p:spPr bwMode="auto">
          <a:xfrm>
            <a:off x="5142607" y="1692642"/>
            <a:ext cx="360362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1" name="テキスト ボックス 17"/>
          <p:cNvSpPr txBox="1">
            <a:spLocks noChangeArrowheads="1"/>
          </p:cNvSpPr>
          <p:nvPr/>
        </p:nvSpPr>
        <p:spPr bwMode="auto">
          <a:xfrm>
            <a:off x="4122635" y="1454831"/>
            <a:ext cx="360362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5040384" y="2474804"/>
            <a:ext cx="360363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4563007" y="2722108"/>
            <a:ext cx="360362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14" name="テキスト ボックス 18"/>
          <p:cNvSpPr txBox="1">
            <a:spLocks noChangeArrowheads="1"/>
          </p:cNvSpPr>
          <p:nvPr/>
        </p:nvSpPr>
        <p:spPr bwMode="auto">
          <a:xfrm>
            <a:off x="5111493" y="3114796"/>
            <a:ext cx="360363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5487418" y="1662412"/>
            <a:ext cx="360363" cy="3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AutoNum type="romanUcPeriod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AutoNum type="arabicPeriod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AutoNum type="circleNumDbPlai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AutoNum type="alphaLcPeriod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16" name="四角形吹き出し 15"/>
          <p:cNvSpPr/>
          <p:nvPr/>
        </p:nvSpPr>
        <p:spPr>
          <a:xfrm>
            <a:off x="107504" y="1206736"/>
            <a:ext cx="2788666" cy="3562949"/>
          </a:xfrm>
          <a:prstGeom prst="wedgeRectCallout">
            <a:avLst>
              <a:gd name="adj1" fmla="val 71054"/>
              <a:gd name="adj2" fmla="val -3648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585" y="4134237"/>
            <a:ext cx="278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①～⑥　バス乗降所にバス乗降所表示機器を設置</a:t>
            </a:r>
            <a:endParaRPr kumimoji="1" lang="ja-JP" altLang="en-US" sz="1200" dirty="0"/>
          </a:p>
        </p:txBody>
      </p:sp>
      <p:sp>
        <p:nvSpPr>
          <p:cNvPr id="23" name="四角形吹き出し 22"/>
          <p:cNvSpPr/>
          <p:nvPr/>
        </p:nvSpPr>
        <p:spPr>
          <a:xfrm>
            <a:off x="5142607" y="3696267"/>
            <a:ext cx="3569503" cy="2669754"/>
          </a:xfrm>
          <a:prstGeom prst="wedgeRectCallout">
            <a:avLst>
              <a:gd name="adj1" fmla="val -42306"/>
              <a:gd name="adj2" fmla="val -69111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25799" y="5775647"/>
            <a:ext cx="327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⑦</a:t>
            </a:r>
            <a:r>
              <a:rPr kumimoji="1" lang="ja-JP" altLang="en-US" sz="1200" smtClean="0"/>
              <a:t>　</a:t>
            </a:r>
            <a:r>
              <a:rPr lang="ja-JP" altLang="en-US" sz="1200" smtClean="0"/>
              <a:t>総合案内所</a:t>
            </a:r>
            <a:r>
              <a:rPr kumimoji="1" lang="ja-JP" altLang="en-US" sz="1200" smtClean="0"/>
              <a:t>内</a:t>
            </a:r>
            <a:r>
              <a:rPr kumimoji="1" lang="ja-JP" altLang="en-US" sz="1200" dirty="0" smtClean="0"/>
              <a:t>に、路線バス総合案内表示機器及び高速バスの</a:t>
            </a:r>
            <a:r>
              <a:rPr lang="ja-JP" altLang="en-US" sz="1200" dirty="0"/>
              <a:t>案内</a:t>
            </a:r>
            <a:r>
              <a:rPr lang="ja-JP" altLang="en-US" sz="1200" dirty="0" smtClean="0"/>
              <a:t>表示を設置　</a:t>
            </a:r>
            <a:endParaRPr lang="en-US" altLang="ja-JP" sz="1200" dirty="0" smtClean="0"/>
          </a:p>
          <a:p>
            <a:endParaRPr lang="ja-JP" altLang="en-US" sz="1200" dirty="0" smtClean="0"/>
          </a:p>
        </p:txBody>
      </p:sp>
      <p:sp>
        <p:nvSpPr>
          <p:cNvPr id="33" name="四角形吹き出し 32"/>
          <p:cNvSpPr/>
          <p:nvPr/>
        </p:nvSpPr>
        <p:spPr>
          <a:xfrm>
            <a:off x="5951029" y="1064230"/>
            <a:ext cx="2788748" cy="2350092"/>
          </a:xfrm>
          <a:prstGeom prst="wedgeRectCallout">
            <a:avLst>
              <a:gd name="adj1" fmla="val -56185"/>
              <a:gd name="adj2" fmla="val -21108"/>
            </a:avLst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32162" y="908143"/>
            <a:ext cx="1825013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/>
              <a:t>１　</a:t>
            </a:r>
            <a:r>
              <a:rPr lang="ja-JP" altLang="en-US" sz="1400" b="1" dirty="0"/>
              <a:t>ターミナル</a:t>
            </a:r>
            <a:r>
              <a:rPr lang="ja-JP" altLang="en-US" sz="1400" b="1" dirty="0" smtClean="0"/>
              <a:t>入口　表示機器</a:t>
            </a:r>
            <a:endParaRPr lang="en-US" altLang="ja-JP" sz="1400" b="1" dirty="0" smtClean="0"/>
          </a:p>
          <a:p>
            <a:pPr algn="ctr"/>
            <a:endParaRPr kumimoji="1" lang="ja-JP" altLang="en-US" sz="1400" b="1" dirty="0"/>
          </a:p>
        </p:txBody>
      </p:sp>
      <p:pic>
        <p:nvPicPr>
          <p:cNvPr id="37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27" y="1388886"/>
            <a:ext cx="674049" cy="12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092285" y="2945341"/>
            <a:ext cx="264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⑧　</a:t>
            </a:r>
            <a:r>
              <a:rPr kumimoji="1" lang="ja-JP" altLang="en-US" sz="1200" dirty="0" smtClean="0"/>
              <a:t>ﾀｰﾐﾅﾙ入口に、路線バス総合案内表示機器</a:t>
            </a:r>
            <a:r>
              <a:rPr kumimoji="1" lang="ja-JP" altLang="en-US" sz="1200" smtClean="0"/>
              <a:t>を設置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931" y="1062032"/>
            <a:ext cx="148330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３</a:t>
            </a:r>
            <a:r>
              <a:rPr lang="ja-JP" altLang="en-US" sz="1400" b="1" dirty="0" smtClean="0"/>
              <a:t>　バス乗降所  </a:t>
            </a:r>
            <a:r>
              <a:rPr lang="ja-JP" altLang="en-US" sz="1400" b="1" dirty="0"/>
              <a:t>　</a:t>
            </a:r>
            <a:r>
              <a:rPr lang="ja-JP" altLang="en-US" sz="1400" b="1" dirty="0" smtClean="0"/>
              <a:t>　　　　　　表示機器</a:t>
            </a:r>
            <a:endParaRPr kumimoji="1" lang="ja-JP" altLang="en-US" sz="1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09230" y="3807496"/>
            <a:ext cx="333405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/>
              <a:t>２　総合案内所　表示機器　</a:t>
            </a:r>
            <a:r>
              <a:rPr lang="ja-JP" altLang="en-US" sz="1600" b="1" dirty="0" smtClean="0"/>
              <a:t>　</a:t>
            </a:r>
            <a:endParaRPr kumimoji="1" lang="ja-JP" altLang="en-US" sz="16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56638" y="1175495"/>
            <a:ext cx="1186381" cy="461665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平成２９年３月　完成済</a:t>
            </a:r>
            <a:endParaRPr lang="en-US" altLang="ja-JP" sz="1200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429777" y="4769686"/>
            <a:ext cx="1290671" cy="461665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平成</a:t>
            </a:r>
            <a:r>
              <a:rPr lang="ja-JP" altLang="en-US" sz="1200" smtClean="0"/>
              <a:t>２９年</a:t>
            </a:r>
            <a:r>
              <a:rPr lang="ja-JP" altLang="en-US" sz="1200" smtClean="0"/>
              <a:t>７月完成済</a:t>
            </a:r>
            <a:endParaRPr lang="en-US" altLang="ja-JP" sz="12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787"/>
          <a:stretch/>
        </p:blipFill>
        <p:spPr bwMode="auto">
          <a:xfrm>
            <a:off x="5740622" y="4146050"/>
            <a:ext cx="2952726" cy="157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7716257" y="4725307"/>
            <a:ext cx="502751" cy="34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021577" y="4725144"/>
            <a:ext cx="502751" cy="34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 rot="19505000">
            <a:off x="6783896" y="5147226"/>
            <a:ext cx="502751" cy="10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85" y="5000519"/>
            <a:ext cx="1116971" cy="69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5625" r="1867" b="-1259"/>
          <a:stretch/>
        </p:blipFill>
        <p:spPr bwMode="auto">
          <a:xfrm>
            <a:off x="7740352" y="4725144"/>
            <a:ext cx="504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5435476" y="2668342"/>
            <a:ext cx="2088852" cy="276999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平成２９年</a:t>
            </a:r>
            <a:r>
              <a:rPr lang="ja-JP" altLang="en-US" sz="1200" dirty="0" smtClean="0"/>
              <a:t>７月 </a:t>
            </a:r>
            <a:r>
              <a:rPr lang="ja-JP" altLang="en-US" sz="1200" dirty="0"/>
              <a:t>完成済</a:t>
            </a:r>
            <a:endParaRPr lang="en-US" altLang="ja-JP" sz="1200" dirty="0" smtClean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" y="2600976"/>
            <a:ext cx="2213527" cy="147017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7" y="1769284"/>
            <a:ext cx="2081693" cy="117095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6" y="1445311"/>
            <a:ext cx="1763851" cy="99216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84" y="4287955"/>
            <a:ext cx="1274887" cy="717124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65" y="4994727"/>
            <a:ext cx="1275987" cy="71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54</Words>
  <Application>Microsoft Office PowerPoint</Application>
  <PresentationFormat>画面に合わせる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　　　　　　　　　　　　　　　甲府駅南口バス交通案内表示システム整備事業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臨　甲府駅南口修景計画に伴う二次交通の利便性の向上 　　　（山梨バスコシェルジュ機能向上事業）</dc:title>
  <dc:creator>山梨県</dc:creator>
  <cp:lastModifiedBy>山梨県</cp:lastModifiedBy>
  <cp:revision>77</cp:revision>
  <cp:lastPrinted>2017-06-01T02:25:01Z</cp:lastPrinted>
  <dcterms:created xsi:type="dcterms:W3CDTF">2014-08-08T12:56:33Z</dcterms:created>
  <dcterms:modified xsi:type="dcterms:W3CDTF">2017-10-12T07:26:36Z</dcterms:modified>
</cp:coreProperties>
</file>