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5903-0985-4E1B-BD91-FCE5283194BC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5FF0-F3F0-4789-8B45-1E2388FC0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21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15903-0985-4E1B-BD91-FCE5283194BC}" type="datetimeFigureOut">
              <a:rPr kumimoji="1" lang="ja-JP" altLang="en-US" smtClean="0"/>
              <a:t>2017/5/8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C5FF0-F3F0-4789-8B45-1E2388FC0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41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8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2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0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1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08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6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3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8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2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8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7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8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2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3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u11690n140001</dc:creator>
  <cp:lastModifiedBy>u11690n140001</cp:lastModifiedBy>
  <cp:revision>1</cp:revision>
  <dcterms:created xsi:type="dcterms:W3CDTF">2017-05-08T00:42:23Z</dcterms:created>
  <dcterms:modified xsi:type="dcterms:W3CDTF">2017-05-08T00:42:23Z</dcterms:modified>
</cp:coreProperties>
</file>