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</p:sldMasterIdLst>
  <p:notesMasterIdLst>
    <p:notesMasterId r:id="rId6"/>
  </p:notesMasterIdLst>
  <p:handoutMasterIdLst>
    <p:handoutMasterId r:id="rId7"/>
  </p:handoutMasterIdLst>
  <p:sldIdLst>
    <p:sldId id="985" r:id="rId5"/>
  </p:sldIdLst>
  <p:sldSz cx="7200900" cy="10333038"/>
  <p:notesSz cx="9939338" cy="68072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1pPr>
    <a:lvl2pPr marL="460195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2pPr>
    <a:lvl3pPr marL="920387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3pPr>
    <a:lvl4pPr marL="1380581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4pPr>
    <a:lvl5pPr marL="1840770" algn="l" rtl="0" fontAlgn="base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5pPr>
    <a:lvl6pPr marL="2300963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6pPr>
    <a:lvl7pPr marL="2761159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7pPr>
    <a:lvl8pPr marL="3221350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8pPr>
    <a:lvl9pPr marL="3681541" algn="l" defTabSz="920387" rtl="0" eaLnBrk="1" latinLnBrk="0" hangingPunct="1">
      <a:defRPr kumimoji="1" sz="1200" kern="1200">
        <a:solidFill>
          <a:schemeClr val="tx1"/>
        </a:solidFill>
        <a:latin typeface="Times New Roman" pitchFamily="18" charset="0"/>
        <a:ea typeface="ＭＳ Ｐゴシック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58">
          <p15:clr>
            <a:srgbClr val="A4A3A4"/>
          </p15:clr>
        </p15:guide>
        <p15:guide id="2" pos="226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00"/>
    <a:srgbClr val="FFD629"/>
    <a:srgbClr val="FFDC47"/>
    <a:srgbClr val="FFDD4F"/>
    <a:srgbClr val="FF5050"/>
    <a:srgbClr val="FFFF00"/>
    <a:srgbClr val="525252"/>
    <a:srgbClr val="D7EEF9"/>
    <a:srgbClr val="E5F4FB"/>
    <a:srgbClr val="FF7C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中間スタイル 4 - アクセント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スタイル (中間)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46" autoAdjust="0"/>
    <p:restoredTop sz="97302" autoAdjust="0"/>
  </p:normalViewPr>
  <p:slideViewPr>
    <p:cSldViewPr>
      <p:cViewPr varScale="1">
        <p:scale>
          <a:sx n="61" d="100"/>
          <a:sy n="61" d="100"/>
        </p:scale>
        <p:origin x="1446" y="84"/>
      </p:cViewPr>
      <p:guideLst>
        <p:guide orient="horz" pos="3258"/>
        <p:guide pos="2269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Relationship Id="rId5" Type="http://schemas.openxmlformats.org/officeDocument/2006/relationships/image" Target="../media/image5.emf"/><Relationship Id="rId4" Type="http://schemas.openxmlformats.org/officeDocument/2006/relationships/image" Target="../media/image4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34038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34038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fld id="{B069A766-A11E-41DC-A7D2-E83FAB85D944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6259309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34038" y="5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1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4079875" y="509588"/>
            <a:ext cx="1778000" cy="25527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23975" y="3234497"/>
            <a:ext cx="7291388" cy="3063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92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defTabSz="912813">
              <a:defRPr/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92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34038" y="6467396"/>
            <a:ext cx="4305300" cy="3398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325" tIns="45664" rIns="91325" bIns="45664" numCol="1" anchor="b" anchorCtr="0" compatLnSpc="1">
            <a:prstTxWarp prst="textNoShape">
              <a:avLst/>
            </a:prstTxWarp>
          </a:bodyPr>
          <a:lstStyle>
            <a:lvl1pPr algn="r" defTabSz="912813">
              <a:defRPr/>
            </a:lvl1pPr>
          </a:lstStyle>
          <a:p>
            <a:pPr>
              <a:defRPr/>
            </a:pPr>
            <a:fld id="{23B5CCBE-E1D7-4BFF-8FC7-4A14C60B5710}" type="slidenum">
              <a:rPr lang="en-US" altLang="ja-JP"/>
              <a:pPr>
                <a:defRPr/>
              </a:pPr>
              <a:t>‹#›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98081704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60195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20387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80581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4077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300963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61159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21350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81541" algn="l" defTabSz="920387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>
          <a:xfrm>
            <a:off x="4079875" y="509588"/>
            <a:ext cx="1778000" cy="2552700"/>
          </a:xfrm>
        </p:spPr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</a:t>
            </a:r>
            <a:endParaRPr kumimoji="1" lang="ja-JP" altLang="en-US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23B5CCBE-E1D7-4BFF-8FC7-4A14C60B5710}" type="slidenum">
              <a:rPr lang="en-US" altLang="ja-JP" smtClean="0"/>
              <a:pPr>
                <a:defRPr/>
              </a:pPr>
              <a:t>1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38440999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40069" y="3210006"/>
            <a:ext cx="6120765" cy="221490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80141" y="5855394"/>
            <a:ext cx="5040630" cy="2640665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86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73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606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474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343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212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081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94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42D34C-53FD-4586-B2F0-E76FB08BEF6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59EEFBD-EC6F-46E6-AC42-1733B8BB273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220653" y="413819"/>
            <a:ext cx="1620203" cy="8816569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60047" y="413819"/>
            <a:ext cx="4740593" cy="881656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90CD506-9536-4B39-97EF-2D47BD1A386D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0FBE823-2990-4351-9708-2E817161E33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68824" y="6640005"/>
            <a:ext cx="6120765" cy="2052257"/>
          </a:xfrm>
        </p:spPr>
        <p:txBody>
          <a:bodyPr anchor="t"/>
          <a:lstStyle>
            <a:lvl1pPr algn="l">
              <a:defRPr sz="43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68824" y="4379626"/>
            <a:ext cx="6120765" cy="2260352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86875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7374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6062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4749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3436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2123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08114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9498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901142-2ED9-477D-BCA3-CFFA7090097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60045" y="2411081"/>
            <a:ext cx="3180398" cy="68193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60458" y="2411081"/>
            <a:ext cx="3180398" cy="6819327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DF2D70D-1300-4841-91F6-F12544984DA1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56" y="2312980"/>
            <a:ext cx="3181648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6875" indent="0">
              <a:buNone/>
              <a:defRPr sz="2100" b="1"/>
            </a:lvl2pPr>
            <a:lvl3pPr marL="973746" indent="0">
              <a:buNone/>
              <a:defRPr sz="1900" b="1"/>
            </a:lvl3pPr>
            <a:lvl4pPr marL="1460621" indent="0">
              <a:buNone/>
              <a:defRPr sz="1700" b="1"/>
            </a:lvl4pPr>
            <a:lvl5pPr marL="1947494" indent="0">
              <a:buNone/>
              <a:defRPr sz="1700" b="1"/>
            </a:lvl5pPr>
            <a:lvl6pPr marL="2434367" indent="0">
              <a:buNone/>
              <a:defRPr sz="1700" b="1"/>
            </a:lvl6pPr>
            <a:lvl7pPr marL="2921239" indent="0">
              <a:buNone/>
              <a:defRPr sz="1700" b="1"/>
            </a:lvl7pPr>
            <a:lvl8pPr marL="3408114" indent="0">
              <a:buNone/>
              <a:defRPr sz="1700" b="1"/>
            </a:lvl8pPr>
            <a:lvl9pPr marL="389498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60056" y="3276917"/>
            <a:ext cx="3181648" cy="595345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657961" y="2312980"/>
            <a:ext cx="3182899" cy="963938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6875" indent="0">
              <a:buNone/>
              <a:defRPr sz="2100" b="1"/>
            </a:lvl2pPr>
            <a:lvl3pPr marL="973746" indent="0">
              <a:buNone/>
              <a:defRPr sz="1900" b="1"/>
            </a:lvl3pPr>
            <a:lvl4pPr marL="1460621" indent="0">
              <a:buNone/>
              <a:defRPr sz="1700" b="1"/>
            </a:lvl4pPr>
            <a:lvl5pPr marL="1947494" indent="0">
              <a:buNone/>
              <a:defRPr sz="1700" b="1"/>
            </a:lvl5pPr>
            <a:lvl6pPr marL="2434367" indent="0">
              <a:buNone/>
              <a:defRPr sz="1700" b="1"/>
            </a:lvl6pPr>
            <a:lvl7pPr marL="2921239" indent="0">
              <a:buNone/>
              <a:defRPr sz="1700" b="1"/>
            </a:lvl7pPr>
            <a:lvl8pPr marL="3408114" indent="0">
              <a:buNone/>
              <a:defRPr sz="1700" b="1"/>
            </a:lvl8pPr>
            <a:lvl9pPr marL="3894987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657961" y="3276917"/>
            <a:ext cx="3182899" cy="5953457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69E641-9058-4C4E-A723-F9D5FF68B5B7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485488B-9F7E-47D7-BCFB-3DADEFF444AE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4BB047-C911-450D-9E15-BFC6FB6EECFB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60061" y="411438"/>
            <a:ext cx="2369047" cy="1750876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815363" y="411427"/>
            <a:ext cx="4025503" cy="8818962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60061" y="2162319"/>
            <a:ext cx="2369047" cy="7068086"/>
          </a:xfrm>
        </p:spPr>
        <p:txBody>
          <a:bodyPr/>
          <a:lstStyle>
            <a:lvl1pPr marL="0" indent="0">
              <a:buNone/>
              <a:defRPr sz="1500"/>
            </a:lvl1pPr>
            <a:lvl2pPr marL="486875" indent="0">
              <a:buNone/>
              <a:defRPr sz="1300"/>
            </a:lvl2pPr>
            <a:lvl3pPr marL="973746" indent="0">
              <a:buNone/>
              <a:defRPr sz="1000"/>
            </a:lvl3pPr>
            <a:lvl4pPr marL="1460621" indent="0">
              <a:buNone/>
              <a:defRPr sz="900"/>
            </a:lvl4pPr>
            <a:lvl5pPr marL="1947494" indent="0">
              <a:buNone/>
              <a:defRPr sz="900"/>
            </a:lvl5pPr>
            <a:lvl6pPr marL="2434367" indent="0">
              <a:buNone/>
              <a:defRPr sz="900"/>
            </a:lvl6pPr>
            <a:lvl7pPr marL="2921239" indent="0">
              <a:buNone/>
              <a:defRPr sz="900"/>
            </a:lvl7pPr>
            <a:lvl8pPr marL="3408114" indent="0">
              <a:buNone/>
              <a:defRPr sz="900"/>
            </a:lvl8pPr>
            <a:lvl9pPr marL="3894987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7EF467D-822F-4DB9-93A2-F60B019102C0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11430" y="7233158"/>
            <a:ext cx="4320540" cy="853912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411430" y="923302"/>
            <a:ext cx="4320540" cy="6199823"/>
          </a:xfrm>
        </p:spPr>
        <p:txBody>
          <a:bodyPr/>
          <a:lstStyle>
            <a:lvl1pPr marL="0" indent="0">
              <a:buNone/>
              <a:defRPr sz="3500"/>
            </a:lvl1pPr>
            <a:lvl2pPr marL="486875" indent="0">
              <a:buNone/>
              <a:defRPr sz="3000"/>
            </a:lvl2pPr>
            <a:lvl3pPr marL="973746" indent="0">
              <a:buNone/>
              <a:defRPr sz="2500"/>
            </a:lvl3pPr>
            <a:lvl4pPr marL="1460621" indent="0">
              <a:buNone/>
              <a:defRPr sz="2100"/>
            </a:lvl4pPr>
            <a:lvl5pPr marL="1947494" indent="0">
              <a:buNone/>
              <a:defRPr sz="2100"/>
            </a:lvl5pPr>
            <a:lvl6pPr marL="2434367" indent="0">
              <a:buNone/>
              <a:defRPr sz="2100"/>
            </a:lvl6pPr>
            <a:lvl7pPr marL="2921239" indent="0">
              <a:buNone/>
              <a:defRPr sz="2100"/>
            </a:lvl7pPr>
            <a:lvl8pPr marL="3408114" indent="0">
              <a:buNone/>
              <a:defRPr sz="2100"/>
            </a:lvl8pPr>
            <a:lvl9pPr marL="3894987" indent="0">
              <a:buNone/>
              <a:defRPr sz="21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411430" y="8087039"/>
            <a:ext cx="4320540" cy="1212696"/>
          </a:xfrm>
        </p:spPr>
        <p:txBody>
          <a:bodyPr/>
          <a:lstStyle>
            <a:lvl1pPr marL="0" indent="0">
              <a:buNone/>
              <a:defRPr sz="1500"/>
            </a:lvl1pPr>
            <a:lvl2pPr marL="486875" indent="0">
              <a:buNone/>
              <a:defRPr sz="1300"/>
            </a:lvl2pPr>
            <a:lvl3pPr marL="973746" indent="0">
              <a:buNone/>
              <a:defRPr sz="1000"/>
            </a:lvl3pPr>
            <a:lvl4pPr marL="1460621" indent="0">
              <a:buNone/>
              <a:defRPr sz="900"/>
            </a:lvl4pPr>
            <a:lvl5pPr marL="1947494" indent="0">
              <a:buNone/>
              <a:defRPr sz="900"/>
            </a:lvl5pPr>
            <a:lvl6pPr marL="2434367" indent="0">
              <a:buNone/>
              <a:defRPr sz="900"/>
            </a:lvl6pPr>
            <a:lvl7pPr marL="2921239" indent="0">
              <a:buNone/>
              <a:defRPr sz="900"/>
            </a:lvl7pPr>
            <a:lvl8pPr marL="3408114" indent="0">
              <a:buNone/>
              <a:defRPr sz="900"/>
            </a:lvl8pPr>
            <a:lvl9pPr marL="3894987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ja-JP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3AA528-C48E-4E1B-8029-EA6B1907BB33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60046" y="413800"/>
            <a:ext cx="6480810" cy="1722173"/>
          </a:xfrm>
          <a:prstGeom prst="rect">
            <a:avLst/>
          </a:prstGeom>
        </p:spPr>
        <p:txBody>
          <a:bodyPr vert="horz" lIns="97377" tIns="48686" rIns="97377" bIns="48686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60046" y="2411081"/>
            <a:ext cx="6480810" cy="6819327"/>
          </a:xfrm>
          <a:prstGeom prst="rect">
            <a:avLst/>
          </a:prstGeom>
        </p:spPr>
        <p:txBody>
          <a:bodyPr vert="horz" lIns="97377" tIns="48686" rIns="97377" bIns="48686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60054" y="9577264"/>
            <a:ext cx="1680210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460316" y="9577264"/>
            <a:ext cx="2280285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 altLang="ja-JP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5160658" y="9577264"/>
            <a:ext cx="1680210" cy="550139"/>
          </a:xfrm>
          <a:prstGeom prst="rect">
            <a:avLst/>
          </a:prstGeom>
        </p:spPr>
        <p:txBody>
          <a:bodyPr vert="horz" lIns="97377" tIns="48686" rIns="97377" bIns="48686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34E4FA21-1B25-4ACF-A279-EE1EC8294F65}" type="slidenum">
              <a:rPr lang="en-US" altLang="ja-JP" smtClean="0"/>
              <a:pPr>
                <a:defRPr/>
              </a:pPr>
              <a:t>‹#›</a:t>
            </a:fld>
            <a:endParaRPr lang="en-US" altLang="ja-JP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hf sldNum="0" hdr="0" dt="0"/>
  <p:txStyles>
    <p:titleStyle>
      <a:lvl1pPr algn="ctr" defTabSz="973746" rtl="0" eaLnBrk="1" latinLnBrk="0" hangingPunct="1">
        <a:spcBef>
          <a:spcPct val="0"/>
        </a:spcBef>
        <a:buNone/>
        <a:defRPr kumimoji="1" sz="4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153" indent="-365153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791169" indent="-304297" algn="l" defTabSz="973746" rtl="0" eaLnBrk="1" latinLnBrk="0" hangingPunct="1">
        <a:spcBef>
          <a:spcPct val="20000"/>
        </a:spcBef>
        <a:buFont typeface="Arial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17183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704057" indent="-243436" algn="l" defTabSz="973746" rtl="0" eaLnBrk="1" latinLnBrk="0" hangingPunct="1">
        <a:spcBef>
          <a:spcPct val="20000"/>
        </a:spcBef>
        <a:buFont typeface="Arial" pitchFamily="34" charset="0"/>
        <a:buChar char="–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90929" indent="-243436" algn="l" defTabSz="973746" rtl="0" eaLnBrk="1" latinLnBrk="0" hangingPunct="1">
        <a:spcBef>
          <a:spcPct val="20000"/>
        </a:spcBef>
        <a:buFont typeface="Arial" pitchFamily="34" charset="0"/>
        <a:buChar char="»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77804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164677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651550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138423" indent="-243436" algn="l" defTabSz="973746" rtl="0" eaLnBrk="1" latinLnBrk="0" hangingPunct="1">
        <a:spcBef>
          <a:spcPct val="20000"/>
        </a:spcBef>
        <a:buFont typeface="Arial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6875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73746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60621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47494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34367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921239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408114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94987" algn="l" defTabSz="973746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13" Type="http://schemas.openxmlformats.org/officeDocument/2006/relationships/oleObject" Target="../embeddings/oleObject4.bin"/><Relationship Id="rId18" Type="http://schemas.openxmlformats.org/officeDocument/2006/relationships/image" Target="../media/image10.emf"/><Relationship Id="rId3" Type="http://schemas.openxmlformats.org/officeDocument/2006/relationships/notesSlide" Target="../notesSlides/notesSlide1.xml"/><Relationship Id="rId7" Type="http://schemas.openxmlformats.org/officeDocument/2006/relationships/oleObject" Target="../embeddings/oleObject1.bin"/><Relationship Id="rId12" Type="http://schemas.openxmlformats.org/officeDocument/2006/relationships/image" Target="../media/image3.emf"/><Relationship Id="rId17" Type="http://schemas.openxmlformats.org/officeDocument/2006/relationships/image" Target="../media/image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5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8.png"/><Relationship Id="rId11" Type="http://schemas.openxmlformats.org/officeDocument/2006/relationships/oleObject" Target="../embeddings/oleObject3.bin"/><Relationship Id="rId5" Type="http://schemas.openxmlformats.org/officeDocument/2006/relationships/image" Target="../media/image7.png"/><Relationship Id="rId15" Type="http://schemas.openxmlformats.org/officeDocument/2006/relationships/oleObject" Target="../embeddings/oleObject5.bin"/><Relationship Id="rId10" Type="http://schemas.openxmlformats.org/officeDocument/2006/relationships/image" Target="../media/image2.emf"/><Relationship Id="rId19" Type="http://schemas.openxmlformats.org/officeDocument/2006/relationships/image" Target="../media/image11.PNG"/><Relationship Id="rId4" Type="http://schemas.openxmlformats.org/officeDocument/2006/relationships/image" Target="../media/image6.emf"/><Relationship Id="rId9" Type="http://schemas.openxmlformats.org/officeDocument/2006/relationships/oleObject" Target="../embeddings/oleObject2.bin"/><Relationship Id="rId14" Type="http://schemas.openxmlformats.org/officeDocument/2006/relationships/image" Target="../media/image4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/>
          <p:cNvSpPr/>
          <p:nvPr/>
        </p:nvSpPr>
        <p:spPr>
          <a:xfrm>
            <a:off x="0" y="-173121"/>
            <a:ext cx="7200900" cy="10297144"/>
          </a:xfrm>
          <a:prstGeom prst="rect">
            <a:avLst/>
          </a:prstGeom>
          <a:solidFill>
            <a:srgbClr val="E5F4F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1" name="フローチャート: 書類 30"/>
          <p:cNvSpPr/>
          <p:nvPr/>
        </p:nvSpPr>
        <p:spPr>
          <a:xfrm rot="10800000">
            <a:off x="-738" y="8444648"/>
            <a:ext cx="7200900" cy="1888390"/>
          </a:xfrm>
          <a:prstGeom prst="flowChartDocument">
            <a:avLst/>
          </a:prstGeom>
          <a:pattFill prst="pct5">
            <a:fgClr>
              <a:srgbClr val="2353A1"/>
            </a:fgClr>
            <a:bgClr>
              <a:srgbClr val="25C6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5" name="フローチャート: 書類 4"/>
          <p:cNvSpPr/>
          <p:nvPr/>
        </p:nvSpPr>
        <p:spPr>
          <a:xfrm>
            <a:off x="0" y="-173122"/>
            <a:ext cx="7200900" cy="3348000"/>
          </a:xfrm>
          <a:prstGeom prst="flowChartDocument">
            <a:avLst/>
          </a:prstGeom>
          <a:pattFill prst="pct5">
            <a:fgClr>
              <a:srgbClr val="2353A1"/>
            </a:fgClr>
            <a:bgClr>
              <a:srgbClr val="25C6FF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3" name="角丸四角形 42"/>
          <p:cNvSpPr/>
          <p:nvPr/>
        </p:nvSpPr>
        <p:spPr>
          <a:xfrm>
            <a:off x="540110" y="7578903"/>
            <a:ext cx="6264696" cy="1044000"/>
          </a:xfrm>
          <a:prstGeom prst="roundRect">
            <a:avLst>
              <a:gd name="adj" fmla="val 4648"/>
            </a:avLst>
          </a:prstGeom>
          <a:solidFill>
            <a:srgbClr val="FFFFCC"/>
          </a:solidFill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4" name="正方形/長方形 43"/>
          <p:cNvSpPr/>
          <p:nvPr/>
        </p:nvSpPr>
        <p:spPr>
          <a:xfrm>
            <a:off x="89902" y="7876703"/>
            <a:ext cx="7059182" cy="281238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marL="263525" lvl="0" indent="-263525"/>
            <a:r>
              <a:rPr lang="ja-JP" altLang="en-US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grpSp>
        <p:nvGrpSpPr>
          <p:cNvPr id="45" name="グループ化 44"/>
          <p:cNvGrpSpPr/>
          <p:nvPr/>
        </p:nvGrpSpPr>
        <p:grpSpPr>
          <a:xfrm>
            <a:off x="955578" y="7753025"/>
            <a:ext cx="4247999" cy="443378"/>
            <a:chOff x="258974" y="8482403"/>
            <a:chExt cx="4085034" cy="319143"/>
          </a:xfrm>
        </p:grpSpPr>
        <p:sp>
          <p:nvSpPr>
            <p:cNvPr id="46" name="正方形/長方形 45"/>
            <p:cNvSpPr/>
            <p:nvPr/>
          </p:nvSpPr>
          <p:spPr>
            <a:xfrm>
              <a:off x="258974" y="8483655"/>
              <a:ext cx="3456000" cy="317891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accent6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36000" tIns="36000" rIns="36000" bIns="36000" rtlCol="0" anchor="ctr"/>
            <a:lstStyle/>
            <a:p>
              <a:pPr algn="ctr"/>
              <a:endParaRPr kumimoji="1" lang="ja-JP" altLang="en-US" sz="1400" dirty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3571721" y="8482403"/>
              <a:ext cx="772287" cy="318727"/>
            </a:xfrm>
            <a:prstGeom prst="rect">
              <a:avLst/>
            </a:prstGeom>
            <a:solidFill>
              <a:srgbClr val="E46C0A"/>
            </a:solidFill>
            <a:ln w="28575">
              <a:solidFill>
                <a:srgbClr val="E46C0A"/>
              </a:solidFill>
            </a:ln>
          </p:spPr>
          <p:txBody>
            <a:bodyPr wrap="square" lIns="36000" tIns="36000" rIns="36000" bIns="36000" anchor="ctr" anchorCtr="0">
              <a:noAutofit/>
            </a:bodyPr>
            <a:lstStyle/>
            <a:p>
              <a:pPr algn="ctr"/>
              <a:endParaRPr lang="en-US" altLang="ja-JP" sz="14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endParaRPr>
            </a:p>
          </p:txBody>
        </p:sp>
      </p:grpSp>
      <p:sp>
        <p:nvSpPr>
          <p:cNvPr id="48" name="上矢印 47"/>
          <p:cNvSpPr/>
          <p:nvPr/>
        </p:nvSpPr>
        <p:spPr>
          <a:xfrm rot="19122021">
            <a:off x="5006492" y="7961226"/>
            <a:ext cx="264463" cy="274477"/>
          </a:xfrm>
          <a:prstGeom prst="upArrow">
            <a:avLst>
              <a:gd name="adj1" fmla="val 31934"/>
              <a:gd name="adj2" fmla="val 78879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900150" y="8181401"/>
            <a:ext cx="3530913" cy="312016"/>
          </a:xfrm>
          <a:prstGeom prst="rect">
            <a:avLst/>
          </a:prstGeom>
          <a:noFill/>
          <a:effectLst>
            <a:softEdge rad="317500"/>
          </a:effectLst>
        </p:spPr>
        <p:txBody>
          <a:bodyPr wrap="square" lIns="95637" tIns="47819" rIns="95637" bIns="47819">
            <a:spAutoFit/>
          </a:bodyPr>
          <a:lstStyle/>
          <a:p>
            <a:pPr lvl="0"/>
            <a:r>
              <a:rPr lang="ja-JP" altLang="en-US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</a:t>
            </a:r>
            <a:r>
              <a:rPr lang="en-US" altLang="ja-JP" sz="1400" dirty="0" smtClean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http</a:t>
            </a:r>
            <a:r>
              <a:rPr lang="en-US" altLang="ja-JP" sz="14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://www.wam.go.jp/sfkohyoout/</a:t>
            </a:r>
          </a:p>
        </p:txBody>
      </p:sp>
      <p:grpSp>
        <p:nvGrpSpPr>
          <p:cNvPr id="24" name="グループ化 23"/>
          <p:cNvGrpSpPr/>
          <p:nvPr/>
        </p:nvGrpSpPr>
        <p:grpSpPr>
          <a:xfrm>
            <a:off x="1697193" y="65770"/>
            <a:ext cx="1497992" cy="432000"/>
            <a:chOff x="3816710" y="9595011"/>
            <a:chExt cx="2124000" cy="614923"/>
          </a:xfrm>
        </p:grpSpPr>
        <p:sp>
          <p:nvSpPr>
            <p:cNvPr id="56" name="角丸四角形 55"/>
            <p:cNvSpPr/>
            <p:nvPr/>
          </p:nvSpPr>
          <p:spPr>
            <a:xfrm>
              <a:off x="3816710" y="9595011"/>
              <a:ext cx="2124000" cy="614923"/>
            </a:xfrm>
            <a:prstGeom prst="roundRect">
              <a:avLst/>
            </a:prstGeom>
            <a:solidFill>
              <a:sysClr val="window" lastClr="FFFFFF"/>
            </a:solidFill>
            <a:ln w="12700" cap="flat" cmpd="sng" algn="ctr">
              <a:solidFill>
                <a:sysClr val="window" lastClr="FFFFFF">
                  <a:lumMod val="95000"/>
                </a:sysClr>
              </a:solidFill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122191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ja-JP" altLang="en-US" sz="2405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ＭＳ Ｐゴシック" panose="020B0600070205080204" pitchFamily="50" charset="-128"/>
                <a:cs typeface="+mn-cs"/>
              </a:endParaRPr>
            </a:p>
          </p:txBody>
        </p:sp>
        <p:pic>
          <p:nvPicPr>
            <p:cNvPr id="57" name="図 56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20176" y="9697127"/>
              <a:ext cx="1980000" cy="450536"/>
            </a:xfrm>
            <a:prstGeom prst="rect">
              <a:avLst/>
            </a:prstGeom>
          </p:spPr>
        </p:pic>
      </p:grpSp>
      <p:sp>
        <p:nvSpPr>
          <p:cNvPr id="25" name="角丸四角形 24"/>
          <p:cNvSpPr/>
          <p:nvPr/>
        </p:nvSpPr>
        <p:spPr>
          <a:xfrm>
            <a:off x="540110" y="9403852"/>
            <a:ext cx="6300700" cy="864187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　　やまなしけんふくしほけんぶしょうがいふくしか　　　しせつしえんたんとう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山梨県福祉保健部障害福祉課　施設支援担当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　　　　　Ｔ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Ｅ Ｌ</a:t>
            </a:r>
            <a:r>
              <a:rPr kumimoji="1" lang="ja-JP" altLang="en-US" sz="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4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：０５５－２２３－１４６３</a:t>
            </a:r>
            <a:endParaRPr kumimoji="1" lang="en-US" altLang="ja-JP" sz="1400" dirty="0" smtClean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角丸四角形 2"/>
          <p:cNvSpPr/>
          <p:nvPr/>
        </p:nvSpPr>
        <p:spPr>
          <a:xfrm>
            <a:off x="144066" y="65769"/>
            <a:ext cx="1512168" cy="442227"/>
          </a:xfrm>
          <a:prstGeom prst="roundRect">
            <a:avLst/>
          </a:prstGeom>
          <a:solidFill>
            <a:schemeClr val="bg1"/>
          </a:solidFill>
          <a:ln w="12700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088" y="86713"/>
            <a:ext cx="1116124" cy="421283"/>
          </a:xfrm>
          <a:prstGeom prst="rect">
            <a:avLst/>
          </a:prstGeom>
        </p:spPr>
      </p:pic>
      <p:pic>
        <p:nvPicPr>
          <p:cNvPr id="34" name="図 33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2658" y="7758807"/>
            <a:ext cx="741670" cy="741670"/>
          </a:xfrm>
          <a:prstGeom prst="rect">
            <a:avLst/>
          </a:prstGeom>
          <a:ln>
            <a:solidFill>
              <a:srgbClr val="E46C0A"/>
            </a:solidFill>
          </a:ln>
        </p:spPr>
      </p:pic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0306896"/>
              </p:ext>
            </p:extLst>
          </p:nvPr>
        </p:nvGraphicFramePr>
        <p:xfrm>
          <a:off x="5610162" y="2873115"/>
          <a:ext cx="7099300" cy="45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2" name="文書" r:id="rId7" imgW="7098915" imgH="456754" progId="Word.Document.12">
                  <p:embed/>
                </p:oleObj>
              </mc:Choice>
              <mc:Fallback>
                <p:oleObj name="文書" r:id="rId7" imgW="7098915" imgH="45675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5610162" y="2873115"/>
                        <a:ext cx="7099300" cy="457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オブジェクト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0374893"/>
              </p:ext>
            </p:extLst>
          </p:nvPr>
        </p:nvGraphicFramePr>
        <p:xfrm>
          <a:off x="136221" y="6756869"/>
          <a:ext cx="9838199" cy="8579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3" name="文書" r:id="rId9" imgW="9617513" imgH="913508" progId="Word.Document.12">
                  <p:embed/>
                </p:oleObj>
              </mc:Choice>
              <mc:Fallback>
                <p:oleObj name="文書" r:id="rId9" imgW="9617513" imgH="91350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6221" y="6756869"/>
                        <a:ext cx="9838199" cy="8579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9" name="テキスト ボックス 68"/>
          <p:cNvSpPr txBox="1"/>
          <p:nvPr/>
        </p:nvSpPr>
        <p:spPr>
          <a:xfrm>
            <a:off x="35266" y="721184"/>
            <a:ext cx="7345604" cy="17055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200" b="1" dirty="0" smtClean="0">
                <a:solidFill>
                  <a:srgbClr val="FFD629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「障害福祉サービス等事業所」</a:t>
            </a:r>
            <a:endParaRPr kumimoji="1" lang="en-US" altLang="ja-JP" sz="4200" b="1" dirty="0" smtClean="0">
              <a:solidFill>
                <a:srgbClr val="FFD629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lnSpc>
                <a:spcPts val="2000"/>
              </a:lnSpc>
            </a:pPr>
            <a:endParaRPr kumimoji="1" lang="en-US" altLang="ja-JP" sz="4200" b="1" dirty="0" smtClean="0">
              <a:solidFill>
                <a:srgbClr val="FFFF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algn="r"/>
            <a:r>
              <a:rPr kumimoji="1" lang="ja-JP" altLang="en-US" sz="42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を探せます！</a:t>
            </a:r>
            <a:endParaRPr kumimoji="1" lang="ja-JP" altLang="en-US" sz="4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0" name="テキスト ボックス 69"/>
          <p:cNvSpPr txBox="1"/>
          <p:nvPr/>
        </p:nvSpPr>
        <p:spPr>
          <a:xfrm>
            <a:off x="360090" y="548715"/>
            <a:ext cx="14761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spc="300" dirty="0" smtClean="0">
                <a:solidFill>
                  <a:srgbClr val="FFCC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しょうがい</a:t>
            </a:r>
            <a:endParaRPr kumimoji="1" lang="ja-JP" altLang="en-US" sz="1800" spc="300" dirty="0">
              <a:solidFill>
                <a:srgbClr val="FFCC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1584226" y="529702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spc="900" dirty="0" smtClean="0">
                <a:solidFill>
                  <a:srgbClr val="FFCC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ふくし</a:t>
            </a:r>
            <a:endParaRPr kumimoji="1" lang="ja-JP" altLang="en-US" sz="1800" spc="900" dirty="0">
              <a:solidFill>
                <a:srgbClr val="FFCC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4212518" y="522003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spc="900" dirty="0" smtClean="0">
                <a:solidFill>
                  <a:srgbClr val="FFCC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とう</a:t>
            </a:r>
            <a:endParaRPr kumimoji="1" lang="ja-JP" altLang="en-US" sz="1800" spc="900" dirty="0">
              <a:solidFill>
                <a:srgbClr val="FFCC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788582" y="522003"/>
            <a:ext cx="18362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spc="900" dirty="0" err="1" smtClean="0">
                <a:solidFill>
                  <a:srgbClr val="FFCC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じぎょうしょ</a:t>
            </a:r>
            <a:endParaRPr kumimoji="1" lang="ja-JP" altLang="en-US" sz="1800" spc="900" dirty="0">
              <a:solidFill>
                <a:srgbClr val="FFCC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76" name="オブジェクト 7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56921170"/>
              </p:ext>
            </p:extLst>
          </p:nvPr>
        </p:nvGraphicFramePr>
        <p:xfrm>
          <a:off x="4569876" y="7722919"/>
          <a:ext cx="10222485" cy="4867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4" name="文書" r:id="rId11" imgW="9617513" imgH="456754" progId="Word.Document.12">
                  <p:embed/>
                </p:oleObj>
              </mc:Choice>
              <mc:Fallback>
                <p:oleObj name="文書" r:id="rId11" imgW="9617513" imgH="45675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69876" y="7722919"/>
                        <a:ext cx="10222485" cy="4867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オブジェクト 7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9063748"/>
              </p:ext>
            </p:extLst>
          </p:nvPr>
        </p:nvGraphicFramePr>
        <p:xfrm>
          <a:off x="1458212" y="7758807"/>
          <a:ext cx="11112906" cy="52918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5" name="文書" r:id="rId13" imgW="9617513" imgH="456754" progId="Word.Document.12">
                  <p:embed/>
                </p:oleObj>
              </mc:Choice>
              <mc:Fallback>
                <p:oleObj name="文書" r:id="rId13" imgW="9617513" imgH="45675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458212" y="7758807"/>
                        <a:ext cx="11112906" cy="52918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8" name="テキスト ボックス 77"/>
          <p:cNvSpPr txBox="1"/>
          <p:nvPr/>
        </p:nvSpPr>
        <p:spPr>
          <a:xfrm>
            <a:off x="1448533" y="7696973"/>
            <a:ext cx="9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しょうがい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9" name="テキスト ボックス 78"/>
          <p:cNvSpPr txBox="1"/>
          <p:nvPr/>
        </p:nvSpPr>
        <p:spPr>
          <a:xfrm>
            <a:off x="1836254" y="7752356"/>
            <a:ext cx="9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spc="3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ふくし</a:t>
            </a:r>
            <a:endParaRPr kumimoji="1" lang="ja-JP" altLang="en-US" sz="800" spc="3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0" name="テキスト ボックス 79"/>
          <p:cNvSpPr txBox="1"/>
          <p:nvPr/>
        </p:nvSpPr>
        <p:spPr>
          <a:xfrm>
            <a:off x="2844366" y="7752402"/>
            <a:ext cx="9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とう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1" name="テキスト ボックス 80"/>
          <p:cNvSpPr txBox="1"/>
          <p:nvPr/>
        </p:nvSpPr>
        <p:spPr>
          <a:xfrm>
            <a:off x="3060390" y="7752356"/>
            <a:ext cx="9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じょうほう</a:t>
            </a:r>
            <a:endParaRPr kumimoji="1" lang="ja-JP" altLang="en-US" sz="8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3464115" y="7753527"/>
            <a:ext cx="9001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800" spc="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けんさく</a:t>
            </a:r>
            <a:endParaRPr kumimoji="1" lang="ja-JP" altLang="en-US" sz="800" spc="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3" name="角丸四角形 82"/>
          <p:cNvSpPr/>
          <p:nvPr/>
        </p:nvSpPr>
        <p:spPr>
          <a:xfrm>
            <a:off x="-738" y="8766919"/>
            <a:ext cx="7201638" cy="948124"/>
          </a:xfrm>
          <a:prstGeom prst="roundRect">
            <a:avLst/>
          </a:prstGeom>
          <a:noFill/>
          <a:ln w="190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30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障害福祉サービス等情報検索</a:t>
            </a:r>
            <a:endParaRPr kumimoji="1" lang="ja-JP" altLang="en-US" sz="30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260190" y="8839914"/>
            <a:ext cx="147616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pc="3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しょうがい</a:t>
            </a:r>
            <a:endParaRPr kumimoji="1" lang="ja-JP" altLang="en-US" spc="3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6" name="テキスト ボックス 85"/>
          <p:cNvSpPr txBox="1"/>
          <p:nvPr/>
        </p:nvSpPr>
        <p:spPr>
          <a:xfrm>
            <a:off x="2088282" y="8838927"/>
            <a:ext cx="1044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pc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ふくし</a:t>
            </a:r>
            <a:endParaRPr kumimoji="1" lang="ja-JP" altLang="en-US" spc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7" name="テキスト ボックス 86"/>
          <p:cNvSpPr txBox="1"/>
          <p:nvPr/>
        </p:nvSpPr>
        <p:spPr>
          <a:xfrm>
            <a:off x="3924486" y="8847613"/>
            <a:ext cx="104411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pc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とう</a:t>
            </a:r>
            <a:endParaRPr kumimoji="1" lang="ja-JP" altLang="en-US" spc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4342954" y="8848948"/>
            <a:ext cx="1836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pc="3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じょうほう</a:t>
            </a:r>
            <a:endParaRPr kumimoji="1" lang="ja-JP" altLang="en-US" spc="3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5112618" y="8849206"/>
            <a:ext cx="18362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pc="6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けんさく</a:t>
            </a:r>
            <a:endParaRPr kumimoji="1" lang="ja-JP" altLang="en-US" spc="6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90" name="オブジェクト 8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49585359"/>
              </p:ext>
            </p:extLst>
          </p:nvPr>
        </p:nvGraphicFramePr>
        <p:xfrm>
          <a:off x="2553734" y="9324044"/>
          <a:ext cx="9472827" cy="451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66" name="文書" r:id="rId15" imgW="9617513" imgH="456754" progId="Word.Document.12">
                  <p:embed/>
                </p:oleObj>
              </mc:Choice>
              <mc:Fallback>
                <p:oleObj name="文書" r:id="rId15" imgW="9617513" imgH="45675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2553734" y="9324044"/>
                        <a:ext cx="9472827" cy="4510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1" name="図 90"/>
          <p:cNvPicPr>
            <a:picLocks noChangeAspect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4486" y="3374219"/>
            <a:ext cx="3224598" cy="2740451"/>
          </a:xfrm>
          <a:prstGeom prst="rect">
            <a:avLst/>
          </a:prstGeom>
          <a:ln w="38100">
            <a:solidFill>
              <a:schemeClr val="bg1">
                <a:lumMod val="85000"/>
              </a:schemeClr>
            </a:solidFill>
          </a:ln>
        </p:spPr>
      </p:pic>
      <p:sp>
        <p:nvSpPr>
          <p:cNvPr id="52" name="正方形/長方形 51"/>
          <p:cNvSpPr/>
          <p:nvPr/>
        </p:nvSpPr>
        <p:spPr>
          <a:xfrm>
            <a:off x="4712522" y="4158407"/>
            <a:ext cx="879385" cy="2088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kumimoji="1" lang="en-US" altLang="ja-JP" sz="500" dirty="0" smtClean="0">
              <a:solidFill>
                <a:schemeClr val="tx1"/>
              </a:solidFill>
              <a:latin typeface="+mj-ea"/>
              <a:ea typeface="+mj-ea"/>
            </a:endParaRPr>
          </a:p>
          <a:p>
            <a:r>
              <a:rPr kumimoji="1" lang="ja-JP" altLang="en-US" sz="500" dirty="0" smtClean="0">
                <a:solidFill>
                  <a:schemeClr val="tx1"/>
                </a:solidFill>
                <a:latin typeface="+mj-ea"/>
                <a:ea typeface="+mj-ea"/>
              </a:rPr>
              <a:t>東京都港区●●●●</a:t>
            </a:r>
            <a:endParaRPr kumimoji="1" lang="ja-JP" altLang="en-US" sz="5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53" name="正方形/長方形 52"/>
          <p:cNvSpPr/>
          <p:nvPr/>
        </p:nvSpPr>
        <p:spPr>
          <a:xfrm>
            <a:off x="4046553" y="3638611"/>
            <a:ext cx="864000" cy="2175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b="1" dirty="0" smtClean="0">
                <a:solidFill>
                  <a:srgbClr val="FF5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●●事業所</a:t>
            </a:r>
            <a:endParaRPr kumimoji="1" lang="ja-JP" altLang="en-US" sz="1000" b="1" dirty="0">
              <a:solidFill>
                <a:srgbClr val="FF5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4" name="正方形/長方形 53"/>
          <p:cNvSpPr/>
          <p:nvPr/>
        </p:nvSpPr>
        <p:spPr>
          <a:xfrm>
            <a:off x="4704069" y="4576440"/>
            <a:ext cx="852400" cy="14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03-1234-5678</a:t>
            </a:r>
            <a:endParaRPr kumimoji="1" lang="ja-JP" altLang="en-US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5" name="正方形/長方形 54"/>
          <p:cNvSpPr/>
          <p:nvPr/>
        </p:nvSpPr>
        <p:spPr>
          <a:xfrm>
            <a:off x="4704069" y="4750440"/>
            <a:ext cx="852400" cy="10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03-1234-9999</a:t>
            </a:r>
            <a:endParaRPr kumimoji="1" lang="ja-JP" altLang="en-US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58" name="正方形/長方形 57"/>
          <p:cNvSpPr/>
          <p:nvPr/>
        </p:nvSpPr>
        <p:spPr>
          <a:xfrm>
            <a:off x="4704069" y="5238527"/>
            <a:ext cx="852400" cy="144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500" dirty="0" smtClean="0">
                <a:solidFill>
                  <a:schemeClr val="tx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1234567890</a:t>
            </a:r>
            <a:endParaRPr kumimoji="1" lang="ja-JP" altLang="en-US" sz="500" dirty="0">
              <a:solidFill>
                <a:schemeClr val="tx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9" name="図 58"/>
          <p:cNvPicPr>
            <a:picLocks noChangeAspect="1"/>
          </p:cNvPicPr>
          <p:nvPr/>
        </p:nvPicPr>
        <p:blipFill rotWithShape="1">
          <a:blip r:embed="rId18"/>
          <a:srcRect l="-748" t="4653" r="2399" b="23236"/>
          <a:stretch/>
        </p:blipFill>
        <p:spPr>
          <a:xfrm>
            <a:off x="5544666" y="3489922"/>
            <a:ext cx="1476163" cy="1136538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</p:pic>
      <p:sp>
        <p:nvSpPr>
          <p:cNvPr id="92" name="テキスト ボックス 91"/>
          <p:cNvSpPr txBox="1"/>
          <p:nvPr/>
        </p:nvSpPr>
        <p:spPr>
          <a:xfrm>
            <a:off x="4698572" y="4148535"/>
            <a:ext cx="792088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とうきょうとみなとく</a:t>
            </a:r>
            <a:endParaRPr kumimoji="1" lang="ja-JP" altLang="en-US" sz="4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4824586" y="1422103"/>
            <a:ext cx="10441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800" spc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さが</a:t>
            </a:r>
            <a:endParaRPr kumimoji="1" lang="ja-JP" altLang="en-US" sz="1800" spc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72058" y="1566119"/>
            <a:ext cx="350229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障害福祉サービス等情報検索  トップ画面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80070" y="1454728"/>
            <a:ext cx="12241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しょうがいふ く し</a:t>
            </a:r>
            <a:endParaRPr kumimoji="1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1512218" y="1448950"/>
            <a:ext cx="12241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とうじょう</a:t>
            </a:r>
            <a:r>
              <a:rPr kumimoji="1" lang="ja-JP" altLang="en-US" sz="900" dirty="0" err="1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ほうけんさく</a:t>
            </a:r>
            <a:endParaRPr kumimoji="1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2952378" y="1458107"/>
            <a:ext cx="122413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がめん</a:t>
            </a:r>
            <a:endParaRPr kumimoji="1" lang="ja-JP" altLang="en-US" sz="900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4302528" y="3561609"/>
            <a:ext cx="792088" cy="1538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400" spc="300" dirty="0" err="1" smtClean="0">
                <a:solidFill>
                  <a:srgbClr val="FF505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じぎょうしょ</a:t>
            </a:r>
            <a:endParaRPr kumimoji="1" lang="ja-JP" altLang="en-US" sz="400" spc="300" dirty="0">
              <a:solidFill>
                <a:srgbClr val="FF505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09" name="図 108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4448" y="1883981"/>
            <a:ext cx="3565975" cy="4758702"/>
          </a:xfrm>
          <a:prstGeom prst="rect">
            <a:avLst/>
          </a:prstGeom>
          <a:ln w="38100">
            <a:solidFill>
              <a:schemeClr val="bg1">
                <a:lumMod val="85000"/>
              </a:schemeClr>
            </a:solidFill>
          </a:ln>
        </p:spPr>
      </p:pic>
      <p:sp>
        <p:nvSpPr>
          <p:cNvPr id="60" name="Freeform 131"/>
          <p:cNvSpPr>
            <a:spLocks/>
          </p:cNvSpPr>
          <p:nvPr/>
        </p:nvSpPr>
        <p:spPr bwMode="auto">
          <a:xfrm>
            <a:off x="3384426" y="2286199"/>
            <a:ext cx="1681016" cy="1266054"/>
          </a:xfrm>
          <a:custGeom>
            <a:avLst/>
            <a:gdLst>
              <a:gd name="T0" fmla="*/ 0 w 5542"/>
              <a:gd name="T1" fmla="*/ 65 h 4003"/>
              <a:gd name="T2" fmla="*/ 5026 w 5542"/>
              <a:gd name="T3" fmla="*/ 2610 h 4003"/>
              <a:gd name="T4" fmla="*/ 5542 w 5542"/>
              <a:gd name="T5" fmla="*/ 2371 h 4003"/>
              <a:gd name="T6" fmla="*/ 5339 w 5542"/>
              <a:gd name="T7" fmla="*/ 4003 h 4003"/>
              <a:gd name="T8" fmla="*/ 3834 w 5542"/>
              <a:gd name="T9" fmla="*/ 3162 h 4003"/>
              <a:gd name="T10" fmla="*/ 4351 w 5542"/>
              <a:gd name="T11" fmla="*/ 2923 h 4003"/>
              <a:gd name="T12" fmla="*/ 0 w 5542"/>
              <a:gd name="T13" fmla="*/ 65 h 40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5542" h="4003">
                <a:moveTo>
                  <a:pt x="0" y="65"/>
                </a:moveTo>
                <a:cubicBezTo>
                  <a:pt x="2100" y="0"/>
                  <a:pt x="3775" y="848"/>
                  <a:pt x="5026" y="2610"/>
                </a:cubicBezTo>
                <a:lnTo>
                  <a:pt x="5542" y="2371"/>
                </a:lnTo>
                <a:lnTo>
                  <a:pt x="5339" y="4003"/>
                </a:lnTo>
                <a:lnTo>
                  <a:pt x="3834" y="3162"/>
                </a:lnTo>
                <a:lnTo>
                  <a:pt x="4351" y="2923"/>
                </a:lnTo>
                <a:cubicBezTo>
                  <a:pt x="3537" y="1275"/>
                  <a:pt x="2086" y="322"/>
                  <a:pt x="0" y="65"/>
                </a:cubicBezTo>
                <a:close/>
              </a:path>
            </a:pathLst>
          </a:custGeom>
          <a:solidFill>
            <a:srgbClr val="FF0000"/>
          </a:solidFill>
          <a:ln w="0">
            <a:solidFill>
              <a:schemeClr val="bg1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5833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DA299AC048A4B8EA9C1D19079C1A32200E51782DD9E454B418BFB6267553A9CD4" ma:contentTypeVersion="11" ma:contentTypeDescription="" ma:contentTypeScope="" ma:versionID="67a8c3f19086dd733636cb9e2e3e5de9">
  <xsd:schema xmlns:xsd="http://www.w3.org/2001/XMLSchema" xmlns:p="http://schemas.microsoft.com/office/2006/metadata/properties" xmlns:ns2="8B97BE19-CDDD-400E-817A-CFDD13F7EC12" xmlns:ns3="fb02c745-2821-438e-a9f3-36f365a5b5fa" targetNamespace="http://schemas.microsoft.com/office/2006/metadata/properties" ma:root="true" ma:fieldsID="1f7557729ecb542394f8781b2df17919" ns2:_="" ns3:_="">
    <xsd:import namespace="8B97BE19-CDDD-400E-817A-CFDD13F7EC12"/>
    <xsd:import namespace="fb02c745-2821-438e-a9f3-36f365a5b5fa"/>
    <xsd:element name="properties">
      <xsd:complexType>
        <xsd:sequence>
          <xsd:element name="documentManagement">
            <xsd:complexType>
              <xsd:all>
                <xsd:element ref="ns2:ClassLarge" minOccurs="0"/>
                <xsd:element ref="ns2:ClassMedium" minOccurs="0"/>
                <xsd:element ref="ns2:ClassSmall" minOccurs="0"/>
                <xsd:element ref="ns2:GyoseiFile" minOccurs="0"/>
                <xsd:element ref="ns2:CreatedBy" minOccurs="0"/>
                <xsd:element ref="ns2:PreservationPeriod" minOccurs="0"/>
                <xsd:element ref="ns2:PreservationPeriodExpire" minOccurs="0"/>
                <xsd:element ref="ns2:CreatedDate" minOccurs="0"/>
                <xsd:element ref="ns2:FixationStatus" minOccurs="0"/>
                <xsd:element ref="ns2:EditorWithSpace" minOccurs="0"/>
                <xsd:element ref="ns3:DaibunruiID" minOccurs="0"/>
                <xsd:element ref="ns3:ChuubunruiID" minOccurs="0"/>
                <xsd:element ref="ns3:SyoubunruiID" minOccurs="0"/>
                <xsd:element ref="ns3:GyouseibunsyoID" minOccurs="0"/>
                <xsd:element ref="ns3:Renkei" minOccurs="0"/>
                <xsd:element ref="ns3:Flag01" minOccurs="0"/>
                <xsd:element ref="ns3:Yobi01" minOccurs="0"/>
                <xsd:element ref="ns3:Yobi02" minOccurs="0"/>
                <xsd:element ref="ns3:Yobi03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8B97BE19-CDDD-400E-817A-CFDD13F7EC12" elementFormDefault="qualified">
    <xsd:import namespace="http://schemas.microsoft.com/office/2006/documentManagement/types"/>
    <xsd:element name="ClassLarge" ma:index="8" nillable="true" ma:displayName="大分類" ma:hidden="true" ma:internalName="ClassLarge" ma:readOnly="true">
      <xsd:simpleType>
        <xsd:restriction base="dms:Unknown"/>
      </xsd:simpleType>
    </xsd:element>
    <xsd:element name="ClassMedium" ma:index="9" nillable="true" ma:displayName="中分類" ma:hidden="true" ma:internalName="ClassMedium" ma:readOnly="true">
      <xsd:simpleType>
        <xsd:restriction base="dms:Unknown"/>
      </xsd:simpleType>
    </xsd:element>
    <xsd:element name="ClassSmall" ma:index="10" nillable="true" ma:displayName="小分類" ma:hidden="true" ma:internalName="ClassSmall" ma:readOnly="true">
      <xsd:simpleType>
        <xsd:restriction base="dms:Unknown"/>
      </xsd:simpleType>
    </xsd:element>
    <xsd:element name="GyoseiFile" ma:index="11" nillable="true" ma:displayName="行政文書ファイル名" ma:hidden="true" ma:internalName="GyoseiFile" ma:readOnly="true">
      <xsd:simpleType>
        <xsd:restriction base="dms:Unknown"/>
      </xsd:simpleType>
    </xsd:element>
    <xsd:element name="CreatedBy" ma:index="12" nillable="true" ma:displayName="作成課/係・作成者" ma:hidden="true" ma:internalName="CreatedBy" ma:readOnly="true">
      <xsd:simpleType>
        <xsd:restriction base="dms:Unknown"/>
      </xsd:simpleType>
    </xsd:element>
    <xsd:element name="PreservationPeriod" ma:index="13" nillable="true" ma:displayName="保存期間" ma:hidden="true" ma:internalName="PreservationPeriod" ma:readOnly="true">
      <xsd:simpleType>
        <xsd:restriction base="dms:Unknown"/>
      </xsd:simpleType>
    </xsd:element>
    <xsd:element name="PreservationPeriodExpire" ma:index="14" nillable="true" ma:displayName="保存期間満了時期" ma:format="DateOnly" ma:hidden="true" ma:internalName="PreservationPeriodExpire" ma:readOnly="true">
      <xsd:simpleType>
        <xsd:restriction base="dms:Unknown"/>
      </xsd:simpleType>
    </xsd:element>
    <xsd:element name="CreatedDate" ma:index="15" nillable="true" ma:displayName="作成年月日" ma:hidden="true" ma:internalName="CreatedDate" ma:readOnly="true">
      <xsd:simpleType>
        <xsd:restriction base="dms:Unknown"/>
      </xsd:simpleType>
    </xsd:element>
    <xsd:element name="FixationStatus" ma:index="16" nillable="true" ma:displayName="確定状況" ma:hidden="true" ma:internalName="FixationStatus" ma:readOnly="true">
      <xsd:simpleType>
        <xsd:restriction base="dms:Unknown"/>
      </xsd:simpleType>
    </xsd:element>
    <xsd:element name="EditorWithSpace" ma:index="18" nillable="true" ma:displayName="更新者　　　　　　" ma:hidden="true" ma:internalName="EditorWithSpace" ma:readOnly="tru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dms="http://schemas.microsoft.com/office/2006/documentManagement/types" targetNamespace="fb02c745-2821-438e-a9f3-36f365a5b5fa" elementFormDefault="qualified">
    <xsd:import namespace="http://schemas.microsoft.com/office/2006/documentManagement/types"/>
    <xsd:element name="DaibunruiID" ma:index="19" nillable="true" ma:displayName="大分類ID" ma:description="" ma:hidden="true" ma:internalName="DaibunruiID" ma:readOnly="true">
      <xsd:simpleType>
        <xsd:restriction base="dms:Text"/>
      </xsd:simpleType>
    </xsd:element>
    <xsd:element name="ChuubunruiID" ma:index="20" nillable="true" ma:displayName="中分類ID" ma:description="" ma:hidden="true" ma:internalName="ChuubunruiID" ma:readOnly="true">
      <xsd:simpleType>
        <xsd:restriction base="dms:Text"/>
      </xsd:simpleType>
    </xsd:element>
    <xsd:element name="SyoubunruiID" ma:index="21" nillable="true" ma:displayName="小分類ID" ma:description="" ma:hidden="true" ma:internalName="SyoubunruiID" ma:readOnly="true">
      <xsd:simpleType>
        <xsd:restriction base="dms:Text"/>
      </xsd:simpleType>
    </xsd:element>
    <xsd:element name="GyouseibunsyoID" ma:index="22" nillable="true" ma:displayName="行政文書ファイル名ID" ma:description="" ma:hidden="true" ma:internalName="GyouseibunsyoID" ma:readOnly="true">
      <xsd:simpleType>
        <xsd:restriction base="dms:Text"/>
      </xsd:simpleType>
    </xsd:element>
    <xsd:element name="Renkei" ma:index="23" nillable="true" ma:displayName="行政文書連携フラグ" ma:description="" ma:hidden="true" ma:internalName="Renkei" ma:readOnly="true">
      <xsd:simpleType>
        <xsd:restriction base="dms:Text"/>
      </xsd:simpleType>
    </xsd:element>
    <xsd:element name="Flag01" ma:index="24" nillable="true" ma:displayName="予備フラグ" ma:description="" ma:hidden="true" ma:internalName="Flag01" ma:readOnly="true">
      <xsd:simpleType>
        <xsd:restriction base="dms:Text"/>
      </xsd:simpleType>
    </xsd:element>
    <xsd:element name="Yobi01" ma:index="25" nillable="true" ma:displayName="予備列01" ma:description="" ma:hidden="true" ma:internalName="Yobi01" ma:readOnly="true">
      <xsd:simpleType>
        <xsd:restriction base="dms:Text"/>
      </xsd:simpleType>
    </xsd:element>
    <xsd:element name="Yobi02" ma:index="26" nillable="true" ma:displayName="予備列02" ma:description="" ma:hidden="true" ma:internalName="Yobi02" ma:readOnly="true">
      <xsd:simpleType>
        <xsd:restriction base="dms:Text"/>
      </xsd:simpleType>
    </xsd:element>
    <xsd:element name="Yobi03" ma:index="27" nillable="true" ma:displayName="予備列03" ma:description="" ma:hidden="true" ma:internalName="Yobi03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17" ma:displayName="タイトル" ma:readOnly="tru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8B03A5C5-56C0-41AA-AB58-68C8E2C97C7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5C99136-BDFC-46F9-9CDB-9E23EC3C21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97BE19-CDDD-400E-817A-CFDD13F7EC12"/>
    <ds:schemaRef ds:uri="fb02c745-2821-438e-a9f3-36f365a5b5fa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A85BD659-8FC1-461D-9E77-440D19DCB08C}">
  <ds:schemaRefs>
    <ds:schemaRef ds:uri="fb02c745-2821-438e-a9f3-36f365a5b5fa"/>
    <ds:schemaRef ds:uri="http://purl.org/dc/terms/"/>
    <ds:schemaRef ds:uri="http://purl.org/dc/dcmitype/"/>
    <ds:schemaRef ds:uri="http://purl.org/dc/elements/1.1/"/>
    <ds:schemaRef ds:uri="http://schemas.microsoft.com/office/2006/metadata/properties"/>
    <ds:schemaRef ds:uri="8B97BE19-CDDD-400E-817A-CFDD13F7EC12"/>
    <ds:schemaRef ds:uri="http://schemas.microsoft.com/office/2006/documentManagement/type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52058</TotalTime>
  <Words>67</Words>
  <Application>Microsoft Office PowerPoint</Application>
  <PresentationFormat>ユーザー設定</PresentationFormat>
  <Paragraphs>39</Paragraphs>
  <Slides>1</Slides>
  <Notes>1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Meiryo UI</vt:lpstr>
      <vt:lpstr>ＭＳ Ｐゴシック</vt:lpstr>
      <vt:lpstr>ＭＳ Ｐ明朝</vt:lpstr>
      <vt:lpstr>メイリオ</vt:lpstr>
      <vt:lpstr>Arial</vt:lpstr>
      <vt:lpstr>Calibri</vt:lpstr>
      <vt:lpstr>Times New Roman</vt:lpstr>
      <vt:lpstr>Office テーマ</vt:lpstr>
      <vt:lpstr>文書</vt:lpstr>
      <vt:lpstr>Microsoft Word 文書</vt:lpstr>
      <vt:lpstr>PowerPoint プレゼンテーション</vt:lpstr>
    </vt:vector>
  </TitlesOfParts>
  <Company>厚生労働省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厚生労働省本省</dc:creator>
  <cp:lastModifiedBy>山梨県</cp:lastModifiedBy>
  <cp:revision>2690</cp:revision>
  <cp:lastPrinted>2019-04-12T05:40:14Z</cp:lastPrinted>
  <dcterms:created xsi:type="dcterms:W3CDTF">2004-06-11T10:04:30Z</dcterms:created>
  <dcterms:modified xsi:type="dcterms:W3CDTF">2019-04-12T05:41:09Z</dcterms:modified>
</cp:coreProperties>
</file>