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985" r:id="rId5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D629"/>
    <a:srgbClr val="FFDC47"/>
    <a:srgbClr val="FFDD4F"/>
    <a:srgbClr val="FF5050"/>
    <a:srgbClr val="FFFF00"/>
    <a:srgbClr val="525252"/>
    <a:srgbClr val="D7EEF9"/>
    <a:srgbClr val="E5F4F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 varScale="1">
        <p:scale>
          <a:sx n="61" d="100"/>
          <a:sy n="61" d="100"/>
        </p:scale>
        <p:origin x="1446" y="84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4409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0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.emf"/><Relationship Id="rId19" Type="http://schemas.openxmlformats.org/officeDocument/2006/relationships/image" Target="../media/image11.PNG"/><Relationship Id="rId4" Type="http://schemas.openxmlformats.org/officeDocument/2006/relationships/image" Target="../media/image6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73121"/>
            <a:ext cx="7200900" cy="10297144"/>
          </a:xfrm>
          <a:prstGeom prst="rect">
            <a:avLst/>
          </a:prstGeom>
          <a:solidFill>
            <a:srgbClr val="E5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-738" y="8444648"/>
            <a:ext cx="7200900" cy="1888390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フローチャート: 書類 4"/>
          <p:cNvSpPr/>
          <p:nvPr/>
        </p:nvSpPr>
        <p:spPr>
          <a:xfrm>
            <a:off x="0" y="-173122"/>
            <a:ext cx="7200900" cy="3348000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40110" y="7578903"/>
            <a:ext cx="6264696" cy="1044000"/>
          </a:xfrm>
          <a:prstGeom prst="roundRect">
            <a:avLst>
              <a:gd name="adj" fmla="val 4648"/>
            </a:avLst>
          </a:prstGeom>
          <a:solidFill>
            <a:srgbClr val="FFFFCC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9902" y="7876703"/>
            <a:ext cx="7059182" cy="28123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955578" y="7753025"/>
            <a:ext cx="4247999" cy="443378"/>
            <a:chOff x="258974" y="8482403"/>
            <a:chExt cx="4085034" cy="319143"/>
          </a:xfrm>
        </p:grpSpPr>
        <p:sp>
          <p:nvSpPr>
            <p:cNvPr id="46" name="正方形/長方形 45"/>
            <p:cNvSpPr/>
            <p:nvPr/>
          </p:nvSpPr>
          <p:spPr>
            <a:xfrm>
              <a:off x="258974" y="8483655"/>
              <a:ext cx="3456000" cy="3178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571721" y="8482403"/>
              <a:ext cx="772287" cy="318727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endPara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上矢印 47"/>
          <p:cNvSpPr/>
          <p:nvPr/>
        </p:nvSpPr>
        <p:spPr>
          <a:xfrm rot="19122021">
            <a:off x="5006492" y="7961226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0150" y="8181401"/>
            <a:ext cx="3530913" cy="31201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://www.wam.go.jp/sfkohyoout/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1697193" y="65770"/>
            <a:ext cx="1497992" cy="432000"/>
            <a:chOff x="3816710" y="9595011"/>
            <a:chExt cx="2124000" cy="614923"/>
          </a:xfrm>
        </p:grpSpPr>
        <p:sp>
          <p:nvSpPr>
            <p:cNvPr id="56" name="角丸四角形 55"/>
            <p:cNvSpPr/>
            <p:nvPr/>
          </p:nvSpPr>
          <p:spPr>
            <a:xfrm>
              <a:off x="3816710" y="9595011"/>
              <a:ext cx="2124000" cy="614923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219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20176" y="9697127"/>
              <a:ext cx="1980000" cy="450536"/>
            </a:xfrm>
            <a:prstGeom prst="rect">
              <a:avLst/>
            </a:prstGeom>
          </p:spPr>
        </p:pic>
      </p:grpSp>
      <p:sp>
        <p:nvSpPr>
          <p:cNvPr id="25" name="角丸四角形 24"/>
          <p:cNvSpPr/>
          <p:nvPr/>
        </p:nvSpPr>
        <p:spPr>
          <a:xfrm>
            <a:off x="540110" y="9403852"/>
            <a:ext cx="6300700" cy="8641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やまなしけんふくしほけんぶしょうがいふくしか　　　しせつしえんたんとう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山梨県福祉保健部障害福祉課　施設支援担当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Ｔ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Ｅ Ｌ</a:t>
            </a:r>
            <a:r>
              <a:rPr kumimoji="1" lang="ja-JP" altLang="en-US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：０５５－２２３－１４６３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44066" y="65769"/>
            <a:ext cx="1512168" cy="44222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8" y="86713"/>
            <a:ext cx="1116124" cy="42128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658" y="7758807"/>
            <a:ext cx="741670" cy="741670"/>
          </a:xfrm>
          <a:prstGeom prst="rect">
            <a:avLst/>
          </a:prstGeom>
          <a:ln>
            <a:solidFill>
              <a:srgbClr val="E46C0A"/>
            </a:solidFill>
          </a:ln>
        </p:spPr>
      </p:pic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6896"/>
              </p:ext>
            </p:extLst>
          </p:nvPr>
        </p:nvGraphicFramePr>
        <p:xfrm>
          <a:off x="5610162" y="2873115"/>
          <a:ext cx="7099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文書" r:id="rId7" imgW="7098915" imgH="456754" progId="Word.Document.12">
                  <p:embed/>
                </p:oleObj>
              </mc:Choice>
              <mc:Fallback>
                <p:oleObj name="文書" r:id="rId7" imgW="7098915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10162" y="2873115"/>
                        <a:ext cx="7099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74893"/>
              </p:ext>
            </p:extLst>
          </p:nvPr>
        </p:nvGraphicFramePr>
        <p:xfrm>
          <a:off x="136221" y="6756869"/>
          <a:ext cx="9838199" cy="85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文書" r:id="rId9" imgW="9617513" imgH="913508" progId="Word.Document.12">
                  <p:embed/>
                </p:oleObj>
              </mc:Choice>
              <mc:Fallback>
                <p:oleObj name="文書" r:id="rId9" imgW="9617513" imgH="9135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221" y="6756869"/>
                        <a:ext cx="9838199" cy="857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テキスト ボックス 68"/>
          <p:cNvSpPr txBox="1"/>
          <p:nvPr/>
        </p:nvSpPr>
        <p:spPr>
          <a:xfrm>
            <a:off x="35266" y="721184"/>
            <a:ext cx="7345604" cy="170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200" b="1" dirty="0" smtClean="0">
                <a:solidFill>
                  <a:srgbClr val="FFD62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「障害福祉サービス等事業所」</a:t>
            </a:r>
            <a:endParaRPr kumimoji="1" lang="en-US" altLang="ja-JP" sz="4200" b="1" dirty="0" smtClean="0">
              <a:solidFill>
                <a:srgbClr val="FFD62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420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4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を探せます！</a:t>
            </a:r>
            <a:endParaRPr kumimoji="1" lang="ja-JP" altLang="en-US" sz="4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60090" y="548715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3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z="1800" spc="3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584226" y="52970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212518" y="522003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788582" y="522003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err="1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じぎょうしょ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オブジェクト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921170"/>
              </p:ext>
            </p:extLst>
          </p:nvPr>
        </p:nvGraphicFramePr>
        <p:xfrm>
          <a:off x="4569876" y="7722919"/>
          <a:ext cx="10222485" cy="486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文書" r:id="rId11" imgW="9617513" imgH="456754" progId="Word.Document.12">
                  <p:embed/>
                </p:oleObj>
              </mc:Choice>
              <mc:Fallback>
                <p:oleObj name="文書" r:id="rId11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9876" y="7722919"/>
                        <a:ext cx="10222485" cy="486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オブジェクト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63748"/>
              </p:ext>
            </p:extLst>
          </p:nvPr>
        </p:nvGraphicFramePr>
        <p:xfrm>
          <a:off x="1458212" y="7758807"/>
          <a:ext cx="11112906" cy="52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文書" r:id="rId13" imgW="9617513" imgH="456754" progId="Word.Document.12">
                  <p:embed/>
                </p:oleObj>
              </mc:Choice>
              <mc:Fallback>
                <p:oleObj name="文書" r:id="rId13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58212" y="7758807"/>
                        <a:ext cx="11112906" cy="529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テキスト ボックス 77"/>
          <p:cNvSpPr txBox="1"/>
          <p:nvPr/>
        </p:nvSpPr>
        <p:spPr>
          <a:xfrm>
            <a:off x="1448533" y="7696973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836254" y="7752356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800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44366" y="7752402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060390" y="7752356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じょうほう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464115" y="7753527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けんさく</a:t>
            </a:r>
            <a:endParaRPr kumimoji="1" lang="ja-JP" altLang="en-US" sz="800" spc="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-738" y="8766919"/>
            <a:ext cx="7201638" cy="948124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障害福祉サービス等情報検索</a:t>
            </a:r>
            <a:endParaRPr kumimoji="1" lang="ja-JP" altLang="en-US" sz="3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260190" y="8839914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088282" y="8838927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924486" y="8847613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342954" y="8848948"/>
            <a:ext cx="183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じょうほう</a:t>
            </a:r>
            <a:endParaRPr kumimoji="1" lang="ja-JP" altLang="en-US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12618" y="8849206"/>
            <a:ext cx="183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けんさく</a:t>
            </a:r>
            <a:endParaRPr kumimoji="1" lang="ja-JP" altLang="en-US" spc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0" name="オブジェクト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85359"/>
              </p:ext>
            </p:extLst>
          </p:nvPr>
        </p:nvGraphicFramePr>
        <p:xfrm>
          <a:off x="2553734" y="9324044"/>
          <a:ext cx="9472827" cy="4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文書" r:id="rId15" imgW="9617513" imgH="456754" progId="Word.Document.12">
                  <p:embed/>
                </p:oleObj>
              </mc:Choice>
              <mc:Fallback>
                <p:oleObj name="文書" r:id="rId15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53734" y="9324044"/>
                        <a:ext cx="9472827" cy="45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" name="図 9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86" y="3374219"/>
            <a:ext cx="3224598" cy="2740451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52" name="正方形/長方形 51"/>
          <p:cNvSpPr/>
          <p:nvPr/>
        </p:nvSpPr>
        <p:spPr>
          <a:xfrm>
            <a:off x="4712522" y="4158407"/>
            <a:ext cx="879385" cy="20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5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500" dirty="0" smtClean="0">
                <a:solidFill>
                  <a:schemeClr val="tx1"/>
                </a:solidFill>
                <a:latin typeface="+mj-ea"/>
                <a:ea typeface="+mj-ea"/>
              </a:rPr>
              <a:t>東京都港区●●●●</a:t>
            </a:r>
            <a:endParaRPr kumimoji="1" lang="ja-JP" altLang="en-US" sz="5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046553" y="3638611"/>
            <a:ext cx="864000" cy="217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●●事業所</a:t>
            </a:r>
            <a:endParaRPr kumimoji="1" lang="ja-JP" altLang="en-US" sz="1000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704069" y="4576440"/>
            <a:ext cx="8524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03-1234-5678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04069" y="4750440"/>
            <a:ext cx="8524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03-1234-9999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704069" y="5238527"/>
            <a:ext cx="8524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1234567890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 rotWithShape="1">
          <a:blip r:embed="rId18"/>
          <a:srcRect l="-748" t="4653" r="2399" b="23236"/>
          <a:stretch/>
        </p:blipFill>
        <p:spPr>
          <a:xfrm>
            <a:off x="5544666" y="3489922"/>
            <a:ext cx="1476163" cy="1136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92" name="テキスト ボックス 91"/>
          <p:cNvSpPr txBox="1"/>
          <p:nvPr/>
        </p:nvSpPr>
        <p:spPr>
          <a:xfrm>
            <a:off x="4698572" y="4148535"/>
            <a:ext cx="7920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とうきょうとみなとく</a:t>
            </a:r>
            <a:endParaRPr kumimoji="1" lang="ja-JP" altLang="en-US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24586" y="1422103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さが</a:t>
            </a:r>
            <a:endParaRPr kumimoji="1" lang="ja-JP" altLang="en-US" sz="1800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2058" y="1566119"/>
            <a:ext cx="350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障害福祉サービス等情報検索  トップ画面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0070" y="1454728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しょうがいふ く し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512218" y="14489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とうじょう</a:t>
            </a:r>
            <a:r>
              <a:rPr kumimoji="1"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ほうけんさく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952378" y="1458107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がめん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302528" y="3561609"/>
            <a:ext cx="7920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spc="300" dirty="0" err="1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じぎょうしょ</a:t>
            </a:r>
            <a:endParaRPr kumimoji="1" lang="ja-JP" altLang="en-US" sz="400" spc="300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8" y="1883981"/>
            <a:ext cx="3565975" cy="4758702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60" name="Freeform 131"/>
          <p:cNvSpPr>
            <a:spLocks/>
          </p:cNvSpPr>
          <p:nvPr/>
        </p:nvSpPr>
        <p:spPr bwMode="auto">
          <a:xfrm>
            <a:off x="3384426" y="2286199"/>
            <a:ext cx="1681016" cy="1266054"/>
          </a:xfrm>
          <a:custGeom>
            <a:avLst/>
            <a:gdLst>
              <a:gd name="T0" fmla="*/ 0 w 5542"/>
              <a:gd name="T1" fmla="*/ 65 h 4003"/>
              <a:gd name="T2" fmla="*/ 5026 w 5542"/>
              <a:gd name="T3" fmla="*/ 2610 h 4003"/>
              <a:gd name="T4" fmla="*/ 5542 w 5542"/>
              <a:gd name="T5" fmla="*/ 2371 h 4003"/>
              <a:gd name="T6" fmla="*/ 5339 w 5542"/>
              <a:gd name="T7" fmla="*/ 4003 h 4003"/>
              <a:gd name="T8" fmla="*/ 3834 w 5542"/>
              <a:gd name="T9" fmla="*/ 3162 h 4003"/>
              <a:gd name="T10" fmla="*/ 4351 w 5542"/>
              <a:gd name="T11" fmla="*/ 2923 h 4003"/>
              <a:gd name="T12" fmla="*/ 0 w 5542"/>
              <a:gd name="T13" fmla="*/ 65 h 4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42" h="4003">
                <a:moveTo>
                  <a:pt x="0" y="65"/>
                </a:moveTo>
                <a:cubicBezTo>
                  <a:pt x="2100" y="0"/>
                  <a:pt x="3775" y="848"/>
                  <a:pt x="5026" y="2610"/>
                </a:cubicBezTo>
                <a:lnTo>
                  <a:pt x="5542" y="2371"/>
                </a:lnTo>
                <a:lnTo>
                  <a:pt x="5339" y="4003"/>
                </a:lnTo>
                <a:lnTo>
                  <a:pt x="3834" y="3162"/>
                </a:lnTo>
                <a:lnTo>
                  <a:pt x="4351" y="2923"/>
                </a:lnTo>
                <a:cubicBezTo>
                  <a:pt x="3537" y="1275"/>
                  <a:pt x="2086" y="322"/>
                  <a:pt x="0" y="65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8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85BD659-8FC1-461D-9E77-440D19DCB08C}">
  <ds:schemaRefs>
    <ds:schemaRef ds:uri="fb02c745-2821-438e-a9f3-36f365a5b5fa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52058</TotalTime>
  <Words>67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Ｐ明朝</vt:lpstr>
      <vt:lpstr>メイリオ</vt:lpstr>
      <vt:lpstr>Arial</vt:lpstr>
      <vt:lpstr>Calibri</vt:lpstr>
      <vt:lpstr>Times New Roman</vt:lpstr>
      <vt:lpstr>Office テーマ</vt:lpstr>
      <vt:lpstr>文書</vt:lpstr>
      <vt:lpstr>Microsoft Word 文書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山梨県</cp:lastModifiedBy>
  <cp:revision>2690</cp:revision>
  <cp:lastPrinted>2019-04-12T05:40:14Z</cp:lastPrinted>
  <dcterms:created xsi:type="dcterms:W3CDTF">2004-06-11T10:04:30Z</dcterms:created>
  <dcterms:modified xsi:type="dcterms:W3CDTF">2019-04-12T05:41:09Z</dcterms:modified>
</cp:coreProperties>
</file>