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5" r:id="rId3"/>
    <p:sldId id="267" r:id="rId4"/>
    <p:sldId id="273" r:id="rId5"/>
    <p:sldId id="268" r:id="rId6"/>
    <p:sldId id="269" r:id="rId7"/>
    <p:sldId id="270" r:id="rId8"/>
    <p:sldId id="271" r:id="rId9"/>
    <p:sldId id="274" r:id="rId10"/>
    <p:sldId id="272" r:id="rId11"/>
    <p:sldId id="275" r:id="rId12"/>
    <p:sldId id="276" r:id="rId13"/>
    <p:sldId id="277" r:id="rId14"/>
    <p:sldId id="278" r:id="rId15"/>
    <p:sldId id="279" r:id="rId16"/>
    <p:sldId id="283" r:id="rId17"/>
    <p:sldId id="280" r:id="rId18"/>
    <p:sldId id="282" r:id="rId19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7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59C0B-7FB4-47D5-AFB9-DFCE6633AF28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5CE51-51EA-4616-8609-DD230BC1F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02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CE51-51EA-4616-8609-DD230BC1F9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81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00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5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42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78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70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21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59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53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70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E0B29-68F2-4C63-B23F-C6E20314BE45}" type="datetimeFigureOut">
              <a:rPr kumimoji="1" lang="ja-JP" altLang="en-US" smtClean="0"/>
              <a:t>2015/4/24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B816-2F1D-46D4-A7E6-2A768E6CC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00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827584"/>
            <a:ext cx="6408712" cy="813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068960" y="467544"/>
            <a:ext cx="393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 smtClean="0"/>
              <a:t>　　　年　　　組　　　番　　　　　　　　　　　</a:t>
            </a:r>
            <a:r>
              <a:rPr lang="ja-JP" altLang="en-US" sz="1400" u="sng" dirty="0"/>
              <a:t>　</a:t>
            </a:r>
            <a:r>
              <a:rPr kumimoji="1" lang="ja-JP" altLang="en-US" sz="1400" u="sng" dirty="0" smtClean="0"/>
              <a:t>　　　　</a:t>
            </a:r>
            <a:r>
              <a:rPr kumimoji="1" lang="ja-JP" altLang="en-US" sz="1400" u="sng" dirty="0" smtClean="0">
                <a:solidFill>
                  <a:schemeClr val="bg1"/>
                </a:solidFill>
              </a:rPr>
              <a:t>・　　</a:t>
            </a:r>
            <a:r>
              <a:rPr kumimoji="1" lang="ja-JP" altLang="en-US" sz="1400" u="sng" dirty="0" smtClean="0"/>
              <a:t>　　　　　　　　　　　</a:t>
            </a:r>
            <a:r>
              <a:rPr kumimoji="1" lang="ja-JP" altLang="en-US" u="sng" dirty="0" smtClean="0"/>
              <a:t>　　　　　　　　　　　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65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043608"/>
            <a:ext cx="5235293" cy="743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187624"/>
            <a:ext cx="59326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115616"/>
            <a:ext cx="573691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043608"/>
            <a:ext cx="5544616" cy="75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115616"/>
            <a:ext cx="5616624" cy="74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187624"/>
            <a:ext cx="5184576" cy="75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115615"/>
            <a:ext cx="5328592" cy="774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1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1115616"/>
            <a:ext cx="4946967" cy="76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259632"/>
            <a:ext cx="5112568" cy="761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5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971600"/>
            <a:ext cx="6120680" cy="802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395536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7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899592"/>
            <a:ext cx="6120680" cy="777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895171"/>
            <a:ext cx="5976664" cy="785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8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043608"/>
            <a:ext cx="5472608" cy="77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073708"/>
            <a:ext cx="5591925" cy="760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187624"/>
            <a:ext cx="5749693" cy="750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115616"/>
            <a:ext cx="6045024" cy="77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77072" cy="52937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〈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　「</a:t>
            </a:r>
            <a:r>
              <a:rPr lang="ja-JP" altLang="en-US" sz="1600" dirty="0">
                <a:solidFill>
                  <a:prstClr val="black"/>
                </a:solidFill>
              </a:rPr>
              <a:t>やまなしのぶどうづくり」から</a:t>
            </a:r>
            <a:r>
              <a:rPr lang="ja-JP" altLang="en-US" sz="1600" dirty="0" smtClean="0">
                <a:solidFill>
                  <a:prstClr val="black"/>
                </a:solidFill>
              </a:rPr>
              <a:t>学ぼう　</a:t>
            </a:r>
            <a:r>
              <a:rPr lang="en-US" altLang="ja-JP" sz="1600" dirty="0" smtClean="0"/>
              <a:t>〉</a:t>
            </a:r>
            <a:endParaRPr kumimoji="1" lang="ja-JP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67544"/>
            <a:ext cx="39385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115616"/>
            <a:ext cx="5040560" cy="759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</Words>
  <Application>Microsoft Office PowerPoint</Application>
  <PresentationFormat>画面に合わせる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  <vt:lpstr>〈 　「やまなしのぶどうづくり」から学ぼう　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〈 　「やまなしのぶどうづくり」から学ぼう　〉</dc:title>
  <dc:creator>山梨県</dc:creator>
  <cp:lastModifiedBy>山梨県</cp:lastModifiedBy>
  <cp:revision>20</cp:revision>
  <dcterms:created xsi:type="dcterms:W3CDTF">2015-04-24T05:28:05Z</dcterms:created>
  <dcterms:modified xsi:type="dcterms:W3CDTF">2015-04-24T07:47:06Z</dcterms:modified>
</cp:coreProperties>
</file>