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60" r:id="rId2"/>
    <p:sldId id="264" r:id="rId3"/>
    <p:sldId id="256" r:id="rId4"/>
    <p:sldId id="269" r:id="rId5"/>
    <p:sldId id="258" r:id="rId6"/>
    <p:sldId id="259" r:id="rId7"/>
    <p:sldId id="261" r:id="rId8"/>
    <p:sldId id="262" r:id="rId9"/>
    <p:sldId id="266" r:id="rId10"/>
    <p:sldId id="272" r:id="rId11"/>
    <p:sldId id="273" r:id="rId12"/>
    <p:sldId id="275" r:id="rId13"/>
    <p:sldId id="274" r:id="rId14"/>
    <p:sldId id="277" r:id="rId15"/>
    <p:sldId id="265" r:id="rId16"/>
    <p:sldId id="267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1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04" autoAdjust="0"/>
  </p:normalViewPr>
  <p:slideViewPr>
    <p:cSldViewPr>
      <p:cViewPr>
        <p:scale>
          <a:sx n="76" d="100"/>
          <a:sy n="76" d="100"/>
        </p:scale>
        <p:origin x="-90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9087A-175A-48BB-9E27-201944939A24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68D72-880A-40DF-8366-04C02337CB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1856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D237E-4B0A-4DC5-B1C5-0DF3F67245E1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68F6E-F5ED-456F-8A12-89C216AB33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812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8F6E-F5ED-456F-8A12-89C216AB337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227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8F6E-F5ED-456F-8A12-89C216AB337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208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8F6E-F5ED-456F-8A12-89C216AB337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233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4D39-1A4C-48DC-885F-6E27C76F60B9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B542-CC47-431E-A4DE-F0A5E7C53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4D39-1A4C-48DC-885F-6E27C76F60B9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B542-CC47-431E-A4DE-F0A5E7C53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4D39-1A4C-48DC-885F-6E27C76F60B9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B542-CC47-431E-A4DE-F0A5E7C53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4D39-1A4C-48DC-885F-6E27C76F60B9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B542-CC47-431E-A4DE-F0A5E7C53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4D39-1A4C-48DC-885F-6E27C76F60B9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B542-CC47-431E-A4DE-F0A5E7C53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4D39-1A4C-48DC-885F-6E27C76F60B9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B542-CC47-431E-A4DE-F0A5E7C53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4D39-1A4C-48DC-885F-6E27C76F60B9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B542-CC47-431E-A4DE-F0A5E7C53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4D39-1A4C-48DC-885F-6E27C76F60B9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B542-CC47-431E-A4DE-F0A5E7C53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4D39-1A4C-48DC-885F-6E27C76F60B9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B542-CC47-431E-A4DE-F0A5E7C53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4D39-1A4C-48DC-885F-6E27C76F60B9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B542-CC47-431E-A4DE-F0A5E7C53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4D39-1A4C-48DC-885F-6E27C76F60B9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B542-CC47-431E-A4DE-F0A5E7C53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A04D39-1A4C-48DC-885F-6E27C76F60B9}" type="datetimeFigureOut">
              <a:rPr kumimoji="1" lang="ja-JP" altLang="en-US" smtClean="0"/>
              <a:t>2016/3/3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C0B542-CC47-431E-A4DE-F0A5E7C53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kumimoji="1"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712968" cy="4680520"/>
          </a:xfrm>
        </p:spPr>
        <p:txBody>
          <a:bodyPr/>
          <a:lstStyle/>
          <a:p>
            <a:pPr marL="0" indent="0" algn="ctr">
              <a:buNone/>
            </a:pPr>
            <a:r>
              <a:rPr lang="ja-JP" altLang="en-US" sz="7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フェアトレード</a:t>
            </a:r>
            <a:r>
              <a:rPr lang="ja-JP" altLang="en-US" sz="7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ってなんだろう</a:t>
            </a:r>
            <a:r>
              <a:rPr lang="en-US" altLang="ja-JP" sz="9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altLang="ja-JP" sz="9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ja-JP" altLang="en-US" sz="9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　　　　　　　　　　　　　　　　　　　　　　　　　　　　　　　　　　　　　　　　　　　</a:t>
            </a:r>
            <a:r>
              <a:rPr lang="ja-JP" alt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すく</a:t>
            </a:r>
            <a:r>
              <a:rPr lang="en-US" altLang="ja-JP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altLang="ja-JP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ja-JP" altLang="en-US" sz="4400" dirty="0" smtClean="0">
                <a:effectLst/>
              </a:rPr>
              <a:t>～あなたの行動が世界を救う～</a:t>
            </a:r>
            <a:endParaRPr kumimoji="1" lang="ja-JP" altLang="en-US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834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雲 3"/>
          <p:cNvSpPr/>
          <p:nvPr/>
        </p:nvSpPr>
        <p:spPr>
          <a:xfrm>
            <a:off x="759998" y="116632"/>
            <a:ext cx="7128792" cy="201622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24094" y="485984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フェアトレード商品</a:t>
            </a:r>
            <a:r>
              <a:rPr kumimoji="1" lang="ja-JP" alt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にはこんなものがある</a:t>
            </a:r>
            <a:endParaRPr kumimoji="1" lang="ja-JP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 descr="http://www.fairtrade-jp.org/images/product/coff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98" y="2565248"/>
            <a:ext cx="1493210" cy="99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airtrade-jp.org/images/product/t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53" y="2616565"/>
            <a:ext cx="1493211" cy="99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airtrade-jp.org/images/product/caca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7824"/>
            <a:ext cx="1502011" cy="100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irtrade-jp.org/images/product/spic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73714"/>
            <a:ext cx="1493210" cy="99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fairtrade-jp.org/images/product/frui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686" y="2596493"/>
            <a:ext cx="1502008" cy="100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fairtrade-jp.org/images/product/processed_frui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90604"/>
            <a:ext cx="1502010" cy="100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fairtrade-jp.org/images/product/win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5" y="4725144"/>
            <a:ext cx="150637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fairtrade-jp.org/images/product/oilsee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34" y="4725144"/>
            <a:ext cx="150637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fairtrade-jp.org/images/product/foo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20" y="4725144"/>
            <a:ext cx="150637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fairtrade-jp.org/images/product/flower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75" y="4725144"/>
            <a:ext cx="150637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fairtrade-jp.org/images/product/cott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25144"/>
            <a:ext cx="150637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fairtrade-jp.org/images/product/others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34" y="4725144"/>
            <a:ext cx="150637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65758" y="2132856"/>
            <a:ext cx="882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コーヒー　紅茶　カカオ製品　スパイス・ハーブ　果物　加工果物</a:t>
            </a:r>
            <a:r>
              <a:rPr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　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920" y="4149080"/>
            <a:ext cx="846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ワイン　オイルシード　食品その他　切花　コットン製品　食品以外その他</a:t>
            </a:r>
            <a:endParaRPr kumimoji="1" lang="ja-JP" altLang="en-US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226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2088232"/>
          </a:xfrm>
        </p:spPr>
        <p:txBody>
          <a:bodyPr/>
          <a:lstStyle/>
          <a:p>
            <a:pPr marL="0" indent="0" algn="l">
              <a:buNone/>
            </a:pPr>
            <a:r>
              <a:rPr kumimoji="1" lang="ja-JP" alt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私たちがある商品を買うと、それを生産・販売する会社にお金が入ります。</a:t>
            </a:r>
            <a:r>
              <a:rPr kumimoji="1" lang="en-US" altLang="ja-JP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kumimoji="1" lang="en-US" altLang="ja-JP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kumimoji="1" lang="ja-JP" alt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つまり、買い物は「お金の投票」です。</a:t>
            </a:r>
            <a:r>
              <a:rPr lang="ja-JP" altLang="en-US" sz="10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</a:t>
            </a:r>
            <a:endParaRPr kumimoji="1" lang="ja-JP" altLang="en-US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777686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2088232"/>
          </a:xfrm>
        </p:spPr>
        <p:txBody>
          <a:bodyPr/>
          <a:lstStyle/>
          <a:p>
            <a:pPr marL="0" indent="0" algn="l">
              <a:buNone/>
            </a:pPr>
            <a:r>
              <a:rPr lang="ja-JP" alt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どんな会社に</a:t>
            </a:r>
            <a:r>
              <a:rPr lang="ja-JP" alt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「お金の投票」</a:t>
            </a:r>
            <a:r>
              <a:rPr lang="ja-JP" alt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をしますか？</a:t>
            </a:r>
            <a:r>
              <a:rPr kumimoji="1" lang="en-US" altLang="ja-JP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kumimoji="1" lang="en-US" altLang="ja-JP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kumimoji="1" lang="ja-JP" alt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私たちがある商品を買うと、それを生産・販売する会社にお金が入ります。</a:t>
            </a:r>
            <a:r>
              <a:rPr kumimoji="1" lang="en-US" altLang="ja-JP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kumimoji="1" lang="en-US" altLang="ja-JP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kumimoji="1" lang="ja-JP" altLang="en-US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4" y="2171700"/>
            <a:ext cx="8479951" cy="444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2088232"/>
          </a:xfrm>
        </p:spPr>
        <p:txBody>
          <a:bodyPr/>
          <a:lstStyle/>
          <a:p>
            <a:pPr marL="0" indent="0" algn="l">
              <a:buNone/>
            </a:pPr>
            <a:r>
              <a:rPr kumimoji="1" lang="ja-JP" alt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消費者が</a:t>
            </a:r>
            <a:r>
              <a:rPr kumimoji="1" lang="ja-JP" alt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「買わない」</a:t>
            </a:r>
            <a:r>
              <a:rPr kumimoji="1" lang="ja-JP" alt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という選択をすると、その会社にはお金が入らず、最後には、　　　　</a:t>
            </a:r>
            <a:r>
              <a:rPr kumimoji="1" lang="ja-JP" altLang="en-US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とうさん</a:t>
            </a:r>
            <a:r>
              <a:rPr kumimoji="1" lang="en-US" altLang="ja-JP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kumimoji="1" lang="en-US" altLang="ja-JP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kumimoji="1" lang="ja-JP" alt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倒産</a:t>
            </a:r>
            <a:r>
              <a:rPr kumimoji="1" lang="en-US" altLang="ja-JP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kumimoji="1" lang="ja-JP" alt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会社がつぶれること</a:t>
            </a:r>
            <a:r>
              <a:rPr kumimoji="1" lang="en-US" altLang="ja-JP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r>
              <a:rPr kumimoji="1" lang="ja-JP" alt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してしまいます。　　　　　　　　　</a:t>
            </a:r>
            <a:endParaRPr kumimoji="1" lang="ja-JP" altLang="en-US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P:\10852_県民生活センター\01\01相談・啓発スタッフ\08 広報・啓発\08-6 教材\ホームページ\H270226サンニチ印刷提供消費者教育啓発教材データ\買わない選択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9" y="2564904"/>
            <a:ext cx="7730441" cy="430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50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雲 3"/>
          <p:cNvSpPr/>
          <p:nvPr/>
        </p:nvSpPr>
        <p:spPr>
          <a:xfrm>
            <a:off x="0" y="593304"/>
            <a:ext cx="9144000" cy="607605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03648" y="1186495"/>
            <a:ext cx="6696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私たち</a:t>
            </a:r>
            <a:r>
              <a:rPr lang="ja-JP" alt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消費者</a:t>
            </a:r>
            <a:r>
              <a:rPr lang="ja-JP" alt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が、何</a:t>
            </a:r>
            <a:r>
              <a:rPr lang="ja-JP" alt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を選ぶか（買うか）によって、社会は、良いほうにも悪い方にも変わります！</a:t>
            </a:r>
            <a:r>
              <a:rPr lang="en-US" altLang="ja-JP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altLang="ja-JP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ja-JP" alt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</a:t>
            </a:r>
            <a:r>
              <a:rPr lang="ja-JP" alt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フェアトレード</a:t>
            </a:r>
            <a:r>
              <a:rPr lang="ja-JP" alt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商品など</a:t>
            </a:r>
            <a:r>
              <a:rPr lang="ja-JP" alt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の、社会</a:t>
            </a:r>
            <a:r>
              <a:rPr lang="ja-JP" alt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にとって良い商品</a:t>
            </a:r>
            <a:r>
              <a:rPr lang="ja-JP" alt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を選択・購入</a:t>
            </a:r>
            <a:r>
              <a:rPr lang="ja-JP" alt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していくことが大切</a:t>
            </a:r>
            <a:r>
              <a:rPr lang="ja-JP" alt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です。</a:t>
            </a:r>
            <a:endParaRPr kumimoji="1" lang="ja-JP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670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ローチャート : 複数書類 4"/>
          <p:cNvSpPr/>
          <p:nvPr/>
        </p:nvSpPr>
        <p:spPr>
          <a:xfrm>
            <a:off x="251520" y="692696"/>
            <a:ext cx="8712968" cy="5256584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192060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毎日の買い物（お金の投票）が、世界を良くしていくことにつながります。</a:t>
            </a:r>
            <a:endParaRPr lang="en-US" altLang="ja-JP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あなたの近所のお店でもフェアトレードの商品がふえていけばいいですね。</a:t>
            </a:r>
            <a:endParaRPr kumimoji="1" lang="ja-JP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2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3999333" cy="480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フローチャート : せん孔テープ 4"/>
          <p:cNvSpPr/>
          <p:nvPr/>
        </p:nvSpPr>
        <p:spPr>
          <a:xfrm>
            <a:off x="107504" y="116632"/>
            <a:ext cx="2960211" cy="1296144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404664"/>
            <a:ext cx="3063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目じるし</a:t>
            </a:r>
            <a:r>
              <a:rPr kumimoji="1" lang="ja-JP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は</a:t>
            </a:r>
            <a:endParaRPr kumimoji="1" lang="ja-JP" alt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2"/>
            <a:ext cx="295232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990656" y="404664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このマーク</a:t>
            </a:r>
            <a:endParaRPr kumimoji="1" lang="ja-JP" alt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84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雲 3"/>
          <p:cNvSpPr/>
          <p:nvPr/>
        </p:nvSpPr>
        <p:spPr>
          <a:xfrm>
            <a:off x="539552" y="476672"/>
            <a:ext cx="8208912" cy="223224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624" y="1208075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あなたならどれをえらぶ？？</a:t>
            </a:r>
            <a:endParaRPr lang="ja-JP" alt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249420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039" y="2924944"/>
            <a:ext cx="239793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12160" y="2924944"/>
            <a:ext cx="236858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1112512" y="5301208"/>
            <a:ext cx="2137272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3705704" y="5317576"/>
            <a:ext cx="2137272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243468" y="5317576"/>
            <a:ext cx="2137272" cy="49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12512" y="5301208"/>
            <a:ext cx="2137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2000</a:t>
            </a:r>
            <a:r>
              <a:rPr kumimoji="1" lang="ja-JP" alt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円</a:t>
            </a:r>
            <a:endParaRPr kumimoji="1" lang="ja-JP" altLang="en-US" sz="2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05704" y="5334679"/>
            <a:ext cx="2137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5000</a:t>
            </a:r>
            <a:r>
              <a:rPr kumimoji="1" lang="ja-JP" alt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円</a:t>
            </a:r>
            <a:endParaRPr kumimoji="1" lang="ja-JP" altLang="en-US" sz="2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43468" y="5343599"/>
            <a:ext cx="2141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3000</a:t>
            </a:r>
            <a:r>
              <a:rPr kumimoji="1" lang="ja-JP" alt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円</a:t>
            </a:r>
            <a:endParaRPr kumimoji="1" lang="ja-JP" altLang="en-US" sz="2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229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305507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475656" y="476672"/>
            <a:ext cx="6757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このマークは何だろう</a:t>
            </a:r>
            <a:r>
              <a:rPr kumimoji="1" lang="en-US" altLang="ja-JP" sz="4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??</a:t>
            </a:r>
            <a:endParaRPr kumimoji="1" lang="ja-JP" altLang="en-US" sz="44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91680" y="580526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フェアトレードマーク</a:t>
            </a:r>
            <a:endParaRPr kumimoji="1" lang="ja-JP" altLang="en-US" sz="4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Picture 2" descr="P:\10852_県民生活センター\01\01相談・啓発スタッフ\08 広報・啓発\08-6 教材\H26教材作成\03使用許諾\WFTOフェアトレード\WFTO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41118"/>
            <a:ext cx="3848122" cy="384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:\10852_県民生活センター\01\01相談・啓発スタッフ\08 広報・啓発\08-6 教材\H26教材作成\03使用許諾\WFTOフェアトレード\WFTO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3848122" cy="384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33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雲 3"/>
          <p:cNvSpPr/>
          <p:nvPr/>
        </p:nvSpPr>
        <p:spPr>
          <a:xfrm>
            <a:off x="759998" y="116632"/>
            <a:ext cx="7128792" cy="201622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24094" y="485984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フェアトレード商品</a:t>
            </a:r>
            <a:r>
              <a:rPr kumimoji="1" lang="ja-JP" alt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にはこんなものがある</a:t>
            </a:r>
            <a:endParaRPr kumimoji="1" lang="ja-JP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 descr="http://www.fairtrade-jp.org/images/product/coff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98" y="2565248"/>
            <a:ext cx="1493210" cy="99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airtrade-jp.org/images/product/t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53" y="2616565"/>
            <a:ext cx="1493211" cy="99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airtrade-jp.org/images/product/caca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7824"/>
            <a:ext cx="1502011" cy="100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irtrade-jp.org/images/product/spic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73714"/>
            <a:ext cx="1493210" cy="99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fairtrade-jp.org/images/product/frui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686" y="2596493"/>
            <a:ext cx="1502008" cy="100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fairtrade-jp.org/images/product/processed_frui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90604"/>
            <a:ext cx="1502010" cy="100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fairtrade-jp.org/images/product/win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5" y="4725144"/>
            <a:ext cx="150637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fairtrade-jp.org/images/product/oilsee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34" y="4725144"/>
            <a:ext cx="150637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fairtrade-jp.org/images/product/foo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20" y="4725144"/>
            <a:ext cx="150637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fairtrade-jp.org/images/product/flower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75" y="4725144"/>
            <a:ext cx="150637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fairtrade-jp.org/images/product/cott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25144"/>
            <a:ext cx="150637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fairtrade-jp.org/images/product/others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34" y="4725144"/>
            <a:ext cx="150637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65758" y="2132856"/>
            <a:ext cx="882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コーヒー　紅茶　カカオ製品　スパイス・ハーブ　果物　加工果物</a:t>
            </a:r>
            <a:r>
              <a:rPr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　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920" y="4149080"/>
            <a:ext cx="846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ワイン　オイルシード　食品その他　切花　コットン製品　食品以外その他</a:t>
            </a:r>
            <a:endParaRPr kumimoji="1" lang="ja-JP" altLang="en-US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594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雲 3"/>
          <p:cNvSpPr/>
          <p:nvPr/>
        </p:nvSpPr>
        <p:spPr>
          <a:xfrm>
            <a:off x="16449" y="23167"/>
            <a:ext cx="8820472" cy="2037681"/>
          </a:xfrm>
          <a:prstGeom prst="cloud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61200" y="188640"/>
            <a:ext cx="6531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フェアトレード</a:t>
            </a:r>
            <a:endParaRPr kumimoji="1" lang="en-US" altLang="ja-JP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kumimoji="1" lang="ja-JP" alt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マークって何？？</a:t>
            </a:r>
            <a:endParaRPr kumimoji="1" lang="ja-JP" alt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雲 5"/>
          <p:cNvSpPr/>
          <p:nvPr/>
        </p:nvSpPr>
        <p:spPr>
          <a:xfrm>
            <a:off x="174874" y="2029196"/>
            <a:ext cx="8856984" cy="2767956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84816" y="2305178"/>
            <a:ext cx="66967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「フェア」な「トレード」</a:t>
            </a:r>
            <a:endParaRPr kumimoji="1" lang="en-US" altLang="ja-JP" sz="900" b="1" dirty="0" smtClean="0">
              <a:ln w="18000">
                <a:solidFill>
                  <a:schemeClr val="accent1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ja-JP" altLang="en-US" sz="900" b="1" dirty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　</a:t>
            </a:r>
            <a:r>
              <a:rPr lang="ja-JP" altLang="en-US" sz="900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　　　　　　　　　　　　　　　　　　　　　　　　　　　　　　　　　　　　　　　　</a:t>
            </a:r>
            <a:r>
              <a:rPr lang="ja-JP" altLang="en-US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ぼうえき</a:t>
            </a:r>
            <a:r>
              <a:rPr lang="ja-JP" altLang="en-US" sz="900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　</a:t>
            </a:r>
            <a:endParaRPr lang="en-US" altLang="ja-JP" sz="900" b="1" dirty="0" smtClean="0">
              <a:ln w="18000">
                <a:solidFill>
                  <a:schemeClr val="accent1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kumimoji="1" lang="ja-JP" altLang="en-US" sz="4000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つまり「公正」な「貿易」ということ</a:t>
            </a:r>
            <a:endParaRPr kumimoji="1" lang="ja-JP" altLang="en-US" sz="4000" b="1" dirty="0">
              <a:ln w="18000">
                <a:solidFill>
                  <a:schemeClr val="accent1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雲 7"/>
          <p:cNvSpPr/>
          <p:nvPr/>
        </p:nvSpPr>
        <p:spPr>
          <a:xfrm>
            <a:off x="346669" y="4923058"/>
            <a:ext cx="8513393" cy="1934942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54994" y="5228809"/>
            <a:ext cx="6845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その</a:t>
            </a:r>
            <a:r>
              <a:rPr lang="ja-JP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しく</a:t>
            </a:r>
            <a:r>
              <a:rPr kumimoji="1" lang="ja-JP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みを少し見ていきましょう</a:t>
            </a:r>
            <a:endParaRPr kumimoji="1" lang="ja-JP" alt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773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35283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45" y="1653192"/>
            <a:ext cx="2531071" cy="471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雲 3"/>
          <p:cNvSpPr/>
          <p:nvPr/>
        </p:nvSpPr>
        <p:spPr>
          <a:xfrm>
            <a:off x="395536" y="188640"/>
            <a:ext cx="7344816" cy="1584176"/>
          </a:xfrm>
          <a:prstGeom prst="cloud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15616" y="548680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カカオ豆の生産国では</a:t>
            </a:r>
            <a:endParaRPr kumimoji="1" lang="ja-JP" altLang="en-US" sz="44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05667" y="5355401"/>
            <a:ext cx="3444233" cy="13073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874100" y="5363638"/>
            <a:ext cx="3384376" cy="13075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69580" y="5516651"/>
            <a:ext cx="28803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kumimoji="1"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じどう　ろうどう</a:t>
            </a:r>
            <a:endParaRPr kumimoji="1" lang="en-US" altLang="ja-JP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kumimoji="1" lang="ja-JP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児童労働</a:t>
            </a:r>
            <a:endParaRPr kumimoji="1" lang="ja-JP" alt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60032" y="5355401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もらえる</a:t>
            </a:r>
            <a:r>
              <a:rPr lang="ja-JP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お金</a:t>
            </a:r>
            <a:r>
              <a:rPr lang="ja-JP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が少ない</a:t>
            </a:r>
            <a:endParaRPr kumimoji="1" lang="ja-JP" alt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181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4" y="1124744"/>
            <a:ext cx="7992888" cy="510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marL="0" indent="0" algn="l">
              <a:buNone/>
            </a:pPr>
            <a:r>
              <a:rPr lang="ja-JP" altLang="en-US" sz="1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　　　　　　　　　　　　　　　　　　　　　　　　　　　　　　　　　　　　　　　　　　　　　　　　</a:t>
            </a:r>
            <a:r>
              <a:rPr lang="ja-JP" altLang="en-US" sz="1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か</a:t>
            </a:r>
            <a:r>
              <a:rPr lang="ja-JP" altLang="en-US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かく</a:t>
            </a:r>
            <a:r>
              <a:rPr lang="en-US" altLang="ja-JP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altLang="ja-JP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altLang="ja-JP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100</a:t>
            </a:r>
            <a:r>
              <a:rPr lang="ja-JP" altLang="en-US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円</a:t>
            </a:r>
            <a:r>
              <a:rPr lang="ja-JP" alt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のチョコレートの価格の中身</a:t>
            </a:r>
            <a:endParaRPr kumimoji="1" lang="ja-JP" altLang="en-US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雲 2"/>
          <p:cNvSpPr/>
          <p:nvPr/>
        </p:nvSpPr>
        <p:spPr>
          <a:xfrm>
            <a:off x="323528" y="2852936"/>
            <a:ext cx="8208912" cy="259228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91680" y="3212976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生産者の手元に行くお金は</a:t>
            </a:r>
            <a:r>
              <a:rPr lang="en-US" altLang="ja-JP" sz="48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ja-JP" altLang="en-US" sz="48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～</a:t>
            </a:r>
            <a:r>
              <a:rPr lang="en-US" altLang="ja-JP" sz="48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ja-JP" altLang="en-US" sz="4800" b="1" dirty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円</a:t>
            </a:r>
            <a:r>
              <a:rPr lang="ja-JP" altLang="en-US" sz="48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ほど</a:t>
            </a:r>
            <a:endParaRPr lang="ja-JP" altLang="en-US" sz="4800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ドーナツ 4"/>
          <p:cNvSpPr/>
          <p:nvPr/>
        </p:nvSpPr>
        <p:spPr>
          <a:xfrm>
            <a:off x="4880456" y="883216"/>
            <a:ext cx="1512168" cy="1152128"/>
          </a:xfrm>
          <a:prstGeom prst="donut">
            <a:avLst>
              <a:gd name="adj" fmla="val 912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5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雲 3"/>
          <p:cNvSpPr/>
          <p:nvPr/>
        </p:nvSpPr>
        <p:spPr>
          <a:xfrm>
            <a:off x="0" y="332656"/>
            <a:ext cx="9144000" cy="626469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47664" y="1124744"/>
            <a:ext cx="648072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　　　　　</a:t>
            </a:r>
            <a:r>
              <a:rPr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かい</a:t>
            </a:r>
            <a:r>
              <a:rPr lang="ja-JP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は</a:t>
            </a:r>
            <a:r>
              <a:rPr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つ　とじょうこく</a:t>
            </a:r>
            <a:endParaRPr lang="en-US" altLang="ja-JP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開発</a:t>
            </a:r>
            <a:r>
              <a:rPr lang="ja-JP" alt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途上</a:t>
            </a:r>
            <a:r>
              <a:rPr lang="ja-JP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国の生産者が、</a:t>
            </a:r>
            <a:endParaRPr lang="en-US" altLang="ja-JP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はたらいて、</a:t>
            </a:r>
            <a:r>
              <a:rPr lang="ja-JP" altLang="en-US" sz="4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もらったお金だけ</a:t>
            </a:r>
            <a:r>
              <a:rPr lang="ja-JP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で生活ができるようにするために、</a:t>
            </a:r>
            <a:endParaRPr lang="en-US" altLang="ja-JP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4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フェアトレード</a:t>
            </a:r>
            <a:r>
              <a:rPr lang="ja-JP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という</a:t>
            </a:r>
            <a:endParaRPr lang="en-US" altLang="ja-JP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しくみが作られました。</a:t>
            </a:r>
            <a:endParaRPr kumimoji="1" lang="ja-JP" alt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379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円/楕円 13"/>
          <p:cNvSpPr/>
          <p:nvPr/>
        </p:nvSpPr>
        <p:spPr>
          <a:xfrm>
            <a:off x="3137043" y="474298"/>
            <a:ext cx="2736304" cy="644842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920996" y="474298"/>
            <a:ext cx="3167685" cy="10256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51797" y="478139"/>
            <a:ext cx="3136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フェアトレードを行う</a:t>
            </a:r>
            <a:endParaRPr kumimoji="1" lang="ja-JP" altLang="en-US" sz="2800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3389071" y="1500817"/>
            <a:ext cx="2232248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0" y="2853806"/>
            <a:ext cx="2232248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6732240" y="2848930"/>
            <a:ext cx="2268252" cy="2097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3389071" y="3912215"/>
            <a:ext cx="2232248" cy="2079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-32467" y="188639"/>
            <a:ext cx="2988332" cy="954107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3302" y="3535960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生産者</a:t>
            </a:r>
            <a:endParaRPr kumimoji="1" lang="ja-JP" alt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2339752" y="2733000"/>
            <a:ext cx="648072" cy="23138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5940152" y="2763250"/>
            <a:ext cx="662346" cy="2297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680" y="188640"/>
            <a:ext cx="2844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フェアトレードの</a:t>
            </a:r>
            <a:r>
              <a:rPr lang="ja-JP" altLang="en-US" sz="28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しく</a:t>
            </a:r>
            <a:r>
              <a:rPr kumimoji="1" lang="ja-JP" alt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み</a:t>
            </a:r>
            <a:endParaRPr kumimoji="1" lang="ja-JP" altLang="en-US" sz="28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688365" y="1945089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企業</a:t>
            </a:r>
            <a:endParaRPr kumimoji="1" lang="ja-JP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688365" y="4238671"/>
            <a:ext cx="1598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　　　</a:t>
            </a:r>
            <a:r>
              <a:rPr kumimoji="1" lang="ja-JP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きかん</a:t>
            </a:r>
            <a:endParaRPr kumimoji="1" lang="en-US" altLang="ja-JP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kumimoji="1" lang="ja-JP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機関</a:t>
            </a:r>
            <a:endParaRPr kumimoji="1" lang="ja-JP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966266" y="3543979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消費者</a:t>
            </a:r>
            <a:endParaRPr kumimoji="1" lang="ja-JP" alt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591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4" grpId="0" animBg="1"/>
      <p:bldP spid="5" grpId="0" animBg="1"/>
      <p:bldP spid="6" grpId="0" animBg="1"/>
      <p:bldP spid="7" grpId="0" animBg="1"/>
      <p:bldP spid="11" grpId="0"/>
      <p:bldP spid="12" grpId="0" animBg="1"/>
      <p:bldP spid="13" grpId="0" animBg="1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スリップストリーム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スリップストリーム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スリップストリーム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1939</TotalTime>
  <Words>161</Words>
  <Application>Microsoft Office PowerPoint</Application>
  <PresentationFormat>画面に合わせる (4:3)</PresentationFormat>
  <Paragraphs>48</Paragraphs>
  <Slides>16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スリップストリーム</vt:lpstr>
      <vt:lpstr>フェアトレードってなんだろう 　　　　　　　　　　　　　　　　　　　　　　　　　　　　　　　　　　　　　　　　　　　　すく ～あなたの行動が世界を救う～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　　　　　　　　　　　　　　　　　　　　　　　　　　　　　　　　　　　　　　　　　　　　　　　　かかく 100円のチョコレートの価格の中身</vt:lpstr>
      <vt:lpstr>PowerPoint プレゼンテーション</vt:lpstr>
      <vt:lpstr>PowerPoint プレゼンテーション</vt:lpstr>
      <vt:lpstr>PowerPoint プレゼンテーション</vt:lpstr>
      <vt:lpstr>私たちがある商品を買うと、それを生産・販売する会社にお金が入ります。 つまり、買い物は「お金の投票」です。　</vt:lpstr>
      <vt:lpstr>どんな会社に「お金の投票」をしますか？ 私たちがある商品を買うと、それを生産・販売する会社にお金が入ります。 </vt:lpstr>
      <vt:lpstr>消費者が「買わない」という選択をすると、その会社にはお金が入らず、最後には、　　　　とうさん 倒産(会社がつぶれること)してしまいます。　　　　　　　　　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narushima yuki</dc:creator>
  <cp:lastModifiedBy>山梨県</cp:lastModifiedBy>
  <cp:revision>58</cp:revision>
  <dcterms:created xsi:type="dcterms:W3CDTF">2014-10-29T04:42:58Z</dcterms:created>
  <dcterms:modified xsi:type="dcterms:W3CDTF">2016-03-03T00:14:51Z</dcterms:modified>
</cp:coreProperties>
</file>