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7" r:id="rId2"/>
  </p:sldIdLst>
  <p:sldSz cx="7561263" cy="10693400"/>
  <p:notesSz cx="6797675" cy="9926638"/>
  <p:defaultTextStyle>
    <a:defPPr>
      <a:defRPr lang="ja-JP"/>
    </a:defPPr>
    <a:lvl1pPr marL="0" algn="l" defTabSz="1042872" rtl="0" eaLnBrk="1" latinLnBrk="0" hangingPunct="1">
      <a:defRPr kumimoji="1" sz="2100" kern="1200">
        <a:solidFill>
          <a:schemeClr val="tx1"/>
        </a:solidFill>
        <a:latin typeface="+mn-lt"/>
        <a:ea typeface="+mn-ea"/>
        <a:cs typeface="+mn-cs"/>
      </a:defRPr>
    </a:lvl1pPr>
    <a:lvl2pPr marL="521436" algn="l" defTabSz="1042872" rtl="0" eaLnBrk="1" latinLnBrk="0" hangingPunct="1">
      <a:defRPr kumimoji="1" sz="2100" kern="1200">
        <a:solidFill>
          <a:schemeClr val="tx1"/>
        </a:solidFill>
        <a:latin typeface="+mn-lt"/>
        <a:ea typeface="+mn-ea"/>
        <a:cs typeface="+mn-cs"/>
      </a:defRPr>
    </a:lvl2pPr>
    <a:lvl3pPr marL="1042872" algn="l" defTabSz="1042872" rtl="0" eaLnBrk="1" latinLnBrk="0" hangingPunct="1">
      <a:defRPr kumimoji="1" sz="2100" kern="1200">
        <a:solidFill>
          <a:schemeClr val="tx1"/>
        </a:solidFill>
        <a:latin typeface="+mn-lt"/>
        <a:ea typeface="+mn-ea"/>
        <a:cs typeface="+mn-cs"/>
      </a:defRPr>
    </a:lvl3pPr>
    <a:lvl4pPr marL="1564308" algn="l" defTabSz="1042872" rtl="0" eaLnBrk="1" latinLnBrk="0" hangingPunct="1">
      <a:defRPr kumimoji="1" sz="2100" kern="1200">
        <a:solidFill>
          <a:schemeClr val="tx1"/>
        </a:solidFill>
        <a:latin typeface="+mn-lt"/>
        <a:ea typeface="+mn-ea"/>
        <a:cs typeface="+mn-cs"/>
      </a:defRPr>
    </a:lvl4pPr>
    <a:lvl5pPr marL="2085744" algn="l" defTabSz="1042872" rtl="0" eaLnBrk="1" latinLnBrk="0" hangingPunct="1">
      <a:defRPr kumimoji="1" sz="2100" kern="1200">
        <a:solidFill>
          <a:schemeClr val="tx1"/>
        </a:solidFill>
        <a:latin typeface="+mn-lt"/>
        <a:ea typeface="+mn-ea"/>
        <a:cs typeface="+mn-cs"/>
      </a:defRPr>
    </a:lvl5pPr>
    <a:lvl6pPr marL="2607179" algn="l" defTabSz="1042872" rtl="0" eaLnBrk="1" latinLnBrk="0" hangingPunct="1">
      <a:defRPr kumimoji="1" sz="2100" kern="1200">
        <a:solidFill>
          <a:schemeClr val="tx1"/>
        </a:solidFill>
        <a:latin typeface="+mn-lt"/>
        <a:ea typeface="+mn-ea"/>
        <a:cs typeface="+mn-cs"/>
      </a:defRPr>
    </a:lvl6pPr>
    <a:lvl7pPr marL="3128616" algn="l" defTabSz="1042872" rtl="0" eaLnBrk="1" latinLnBrk="0" hangingPunct="1">
      <a:defRPr kumimoji="1" sz="2100" kern="1200">
        <a:solidFill>
          <a:schemeClr val="tx1"/>
        </a:solidFill>
        <a:latin typeface="+mn-lt"/>
        <a:ea typeface="+mn-ea"/>
        <a:cs typeface="+mn-cs"/>
      </a:defRPr>
    </a:lvl7pPr>
    <a:lvl8pPr marL="3650052" algn="l" defTabSz="1042872" rtl="0" eaLnBrk="1" latinLnBrk="0" hangingPunct="1">
      <a:defRPr kumimoji="1" sz="2100" kern="1200">
        <a:solidFill>
          <a:schemeClr val="tx1"/>
        </a:solidFill>
        <a:latin typeface="+mn-lt"/>
        <a:ea typeface="+mn-ea"/>
        <a:cs typeface="+mn-cs"/>
      </a:defRPr>
    </a:lvl8pPr>
    <a:lvl9pPr marL="4171487" algn="l" defTabSz="1042872" rtl="0" eaLnBrk="1" latinLnBrk="0" hangingPunct="1">
      <a:defRPr kumimoji="1"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705" autoAdjust="0"/>
  </p:normalViewPr>
  <p:slideViewPr>
    <p:cSldViewPr>
      <p:cViewPr>
        <p:scale>
          <a:sx n="90" d="100"/>
          <a:sy n="90" d="100"/>
        </p:scale>
        <p:origin x="-1266" y="-72"/>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5659" cy="496332"/>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5" y="0"/>
            <a:ext cx="2945659" cy="496332"/>
          </a:xfrm>
          <a:prstGeom prst="rect">
            <a:avLst/>
          </a:prstGeom>
        </p:spPr>
        <p:txBody>
          <a:bodyPr vert="horz" lIns="91411" tIns="45706" rIns="91411" bIns="45706" rtlCol="0"/>
          <a:lstStyle>
            <a:lvl1pPr algn="r">
              <a:defRPr sz="1200"/>
            </a:lvl1pPr>
          </a:lstStyle>
          <a:p>
            <a:fld id="{1F2ECED0-1D8D-4A2C-A179-7B8440F6030B}" type="datetimeFigureOut">
              <a:rPr kumimoji="1" lang="ja-JP" altLang="en-US" smtClean="0"/>
              <a:pPr/>
              <a:t>2016/9/16</a:t>
            </a:fld>
            <a:endParaRPr kumimoji="1" lang="ja-JP" altLang="en-US"/>
          </a:p>
        </p:txBody>
      </p:sp>
      <p:sp>
        <p:nvSpPr>
          <p:cNvPr id="4" name="スライド イメージ プレースホルダー 3"/>
          <p:cNvSpPr>
            <a:spLocks noGrp="1" noRot="1" noChangeAspect="1"/>
          </p:cNvSpPr>
          <p:nvPr>
            <p:ph type="sldImg" idx="2"/>
          </p:nvPr>
        </p:nvSpPr>
        <p:spPr>
          <a:xfrm>
            <a:off x="2082800" y="744538"/>
            <a:ext cx="2632075" cy="3722687"/>
          </a:xfrm>
          <a:prstGeom prst="rect">
            <a:avLst/>
          </a:prstGeom>
          <a:noFill/>
          <a:ln w="12700">
            <a:solidFill>
              <a:prstClr val="black"/>
            </a:solidFill>
          </a:ln>
        </p:spPr>
        <p:txBody>
          <a:bodyPr vert="horz" lIns="91411" tIns="45706" rIns="91411" bIns="45706" rtlCol="0" anchor="ctr"/>
          <a:lstStyle/>
          <a:p>
            <a:endParaRPr lang="ja-JP" altLang="en-US"/>
          </a:p>
        </p:txBody>
      </p:sp>
      <p:sp>
        <p:nvSpPr>
          <p:cNvPr id="5" name="ノート プレースホルダー 4"/>
          <p:cNvSpPr>
            <a:spLocks noGrp="1"/>
          </p:cNvSpPr>
          <p:nvPr>
            <p:ph type="body" sz="quarter" idx="3"/>
          </p:nvPr>
        </p:nvSpPr>
        <p:spPr>
          <a:xfrm>
            <a:off x="679768" y="4715155"/>
            <a:ext cx="5438140" cy="4466987"/>
          </a:xfrm>
          <a:prstGeom prst="rect">
            <a:avLst/>
          </a:prstGeom>
        </p:spPr>
        <p:txBody>
          <a:bodyPr vert="horz" lIns="91411" tIns="45706" rIns="91411" bIns="4570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28583"/>
            <a:ext cx="2945659" cy="496332"/>
          </a:xfrm>
          <a:prstGeom prst="rect">
            <a:avLst/>
          </a:prstGeom>
        </p:spPr>
        <p:txBody>
          <a:bodyPr vert="horz" lIns="91411" tIns="45706" rIns="91411"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5" y="9428583"/>
            <a:ext cx="2945659" cy="496332"/>
          </a:xfrm>
          <a:prstGeom prst="rect">
            <a:avLst/>
          </a:prstGeom>
        </p:spPr>
        <p:txBody>
          <a:bodyPr vert="horz" lIns="91411" tIns="45706" rIns="91411" bIns="45706" rtlCol="0" anchor="b"/>
          <a:lstStyle>
            <a:lvl1pPr algn="r">
              <a:defRPr sz="1200"/>
            </a:lvl1pPr>
          </a:lstStyle>
          <a:p>
            <a:fld id="{0DAC3508-18EB-4A7D-9C98-7DF2CD20FBCB}" type="slidenum">
              <a:rPr kumimoji="1" lang="ja-JP" altLang="en-US" smtClean="0"/>
              <a:pPr/>
              <a:t>‹#›</a:t>
            </a:fld>
            <a:endParaRPr kumimoji="1" lang="ja-JP" altLang="en-US"/>
          </a:p>
        </p:txBody>
      </p:sp>
    </p:spTree>
    <p:extLst>
      <p:ext uri="{BB962C8B-B14F-4D97-AF65-F5344CB8AC3E}">
        <p14:creationId xmlns:p14="http://schemas.microsoft.com/office/powerpoint/2010/main" val="2133831318"/>
      </p:ext>
    </p:extLst>
  </p:cSld>
  <p:clrMap bg1="lt1" tx1="dk1" bg2="lt2" tx2="dk2" accent1="accent1" accent2="accent2" accent3="accent3" accent4="accent4" accent5="accent5" accent6="accent6" hlink="hlink" folHlink="folHlink"/>
  <p:notesStyle>
    <a:lvl1pPr marL="0" algn="l" defTabSz="1042872" rtl="0" eaLnBrk="1" latinLnBrk="0" hangingPunct="1">
      <a:defRPr kumimoji="1" sz="1400" kern="1200">
        <a:solidFill>
          <a:schemeClr val="tx1"/>
        </a:solidFill>
        <a:latin typeface="+mn-lt"/>
        <a:ea typeface="+mn-ea"/>
        <a:cs typeface="+mn-cs"/>
      </a:defRPr>
    </a:lvl1pPr>
    <a:lvl2pPr marL="521436" algn="l" defTabSz="1042872" rtl="0" eaLnBrk="1" latinLnBrk="0" hangingPunct="1">
      <a:defRPr kumimoji="1" sz="1400" kern="1200">
        <a:solidFill>
          <a:schemeClr val="tx1"/>
        </a:solidFill>
        <a:latin typeface="+mn-lt"/>
        <a:ea typeface="+mn-ea"/>
        <a:cs typeface="+mn-cs"/>
      </a:defRPr>
    </a:lvl2pPr>
    <a:lvl3pPr marL="1042872" algn="l" defTabSz="1042872" rtl="0" eaLnBrk="1" latinLnBrk="0" hangingPunct="1">
      <a:defRPr kumimoji="1" sz="1400" kern="1200">
        <a:solidFill>
          <a:schemeClr val="tx1"/>
        </a:solidFill>
        <a:latin typeface="+mn-lt"/>
        <a:ea typeface="+mn-ea"/>
        <a:cs typeface="+mn-cs"/>
      </a:defRPr>
    </a:lvl3pPr>
    <a:lvl4pPr marL="1564308" algn="l" defTabSz="1042872" rtl="0" eaLnBrk="1" latinLnBrk="0" hangingPunct="1">
      <a:defRPr kumimoji="1" sz="1400" kern="1200">
        <a:solidFill>
          <a:schemeClr val="tx1"/>
        </a:solidFill>
        <a:latin typeface="+mn-lt"/>
        <a:ea typeface="+mn-ea"/>
        <a:cs typeface="+mn-cs"/>
      </a:defRPr>
    </a:lvl4pPr>
    <a:lvl5pPr marL="2085744" algn="l" defTabSz="1042872" rtl="0" eaLnBrk="1" latinLnBrk="0" hangingPunct="1">
      <a:defRPr kumimoji="1" sz="1400" kern="1200">
        <a:solidFill>
          <a:schemeClr val="tx1"/>
        </a:solidFill>
        <a:latin typeface="+mn-lt"/>
        <a:ea typeface="+mn-ea"/>
        <a:cs typeface="+mn-cs"/>
      </a:defRPr>
    </a:lvl5pPr>
    <a:lvl6pPr marL="2607179" algn="l" defTabSz="1042872" rtl="0" eaLnBrk="1" latinLnBrk="0" hangingPunct="1">
      <a:defRPr kumimoji="1" sz="1400" kern="1200">
        <a:solidFill>
          <a:schemeClr val="tx1"/>
        </a:solidFill>
        <a:latin typeface="+mn-lt"/>
        <a:ea typeface="+mn-ea"/>
        <a:cs typeface="+mn-cs"/>
      </a:defRPr>
    </a:lvl6pPr>
    <a:lvl7pPr marL="3128616" algn="l" defTabSz="1042872" rtl="0" eaLnBrk="1" latinLnBrk="0" hangingPunct="1">
      <a:defRPr kumimoji="1" sz="1400" kern="1200">
        <a:solidFill>
          <a:schemeClr val="tx1"/>
        </a:solidFill>
        <a:latin typeface="+mn-lt"/>
        <a:ea typeface="+mn-ea"/>
        <a:cs typeface="+mn-cs"/>
      </a:defRPr>
    </a:lvl7pPr>
    <a:lvl8pPr marL="3650052" algn="l" defTabSz="1042872" rtl="0" eaLnBrk="1" latinLnBrk="0" hangingPunct="1">
      <a:defRPr kumimoji="1" sz="1400" kern="1200">
        <a:solidFill>
          <a:schemeClr val="tx1"/>
        </a:solidFill>
        <a:latin typeface="+mn-lt"/>
        <a:ea typeface="+mn-ea"/>
        <a:cs typeface="+mn-cs"/>
      </a:defRPr>
    </a:lvl8pPr>
    <a:lvl9pPr marL="4171487" algn="l" defTabSz="1042872"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9"/>
            <a:ext cx="6427074"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436" indent="0" algn="ctr">
              <a:buNone/>
              <a:defRPr>
                <a:solidFill>
                  <a:schemeClr val="tx1">
                    <a:tint val="75000"/>
                  </a:schemeClr>
                </a:solidFill>
              </a:defRPr>
            </a:lvl2pPr>
            <a:lvl3pPr marL="1042872" indent="0" algn="ctr">
              <a:buNone/>
              <a:defRPr>
                <a:solidFill>
                  <a:schemeClr val="tx1">
                    <a:tint val="75000"/>
                  </a:schemeClr>
                </a:solidFill>
              </a:defRPr>
            </a:lvl3pPr>
            <a:lvl4pPr marL="1564308" indent="0" algn="ctr">
              <a:buNone/>
              <a:defRPr>
                <a:solidFill>
                  <a:schemeClr val="tx1">
                    <a:tint val="75000"/>
                  </a:schemeClr>
                </a:solidFill>
              </a:defRPr>
            </a:lvl4pPr>
            <a:lvl5pPr marL="2085744" indent="0" algn="ctr">
              <a:buNone/>
              <a:defRPr>
                <a:solidFill>
                  <a:schemeClr val="tx1">
                    <a:tint val="75000"/>
                  </a:schemeClr>
                </a:solidFill>
              </a:defRPr>
            </a:lvl5pPr>
            <a:lvl6pPr marL="2607179" indent="0" algn="ctr">
              <a:buNone/>
              <a:defRPr>
                <a:solidFill>
                  <a:schemeClr val="tx1">
                    <a:tint val="75000"/>
                  </a:schemeClr>
                </a:solidFill>
              </a:defRPr>
            </a:lvl6pPr>
            <a:lvl7pPr marL="3128616" indent="0" algn="ctr">
              <a:buNone/>
              <a:defRPr>
                <a:solidFill>
                  <a:schemeClr val="tx1">
                    <a:tint val="75000"/>
                  </a:schemeClr>
                </a:solidFill>
              </a:defRPr>
            </a:lvl7pPr>
            <a:lvl8pPr marL="3650052" indent="0" algn="ctr">
              <a:buNone/>
              <a:defRPr>
                <a:solidFill>
                  <a:schemeClr val="tx1">
                    <a:tint val="75000"/>
                  </a:schemeClr>
                </a:solidFill>
              </a:defRPr>
            </a:lvl8pPr>
            <a:lvl9pPr marL="4171487"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1747276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794665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1436" y="571802"/>
            <a:ext cx="1275964" cy="1216374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551" y="571802"/>
            <a:ext cx="3701869" cy="1216374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197387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3192576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288" y="4532324"/>
            <a:ext cx="6427074" cy="2339180"/>
          </a:xfrm>
        </p:spPr>
        <p:txBody>
          <a:bodyPr anchor="b"/>
          <a:lstStyle>
            <a:lvl1pPr marL="0" indent="0">
              <a:buNone/>
              <a:defRPr sz="2300">
                <a:solidFill>
                  <a:schemeClr val="tx1">
                    <a:tint val="75000"/>
                  </a:schemeClr>
                </a:solidFill>
              </a:defRPr>
            </a:lvl1pPr>
            <a:lvl2pPr marL="521436" indent="0">
              <a:buNone/>
              <a:defRPr sz="2100">
                <a:solidFill>
                  <a:schemeClr val="tx1">
                    <a:tint val="75000"/>
                  </a:schemeClr>
                </a:solidFill>
              </a:defRPr>
            </a:lvl2pPr>
            <a:lvl3pPr marL="1042872" indent="0">
              <a:buNone/>
              <a:defRPr sz="1800">
                <a:solidFill>
                  <a:schemeClr val="tx1">
                    <a:tint val="75000"/>
                  </a:schemeClr>
                </a:solidFill>
              </a:defRPr>
            </a:lvl3pPr>
            <a:lvl4pPr marL="1564308" indent="0">
              <a:buNone/>
              <a:defRPr sz="1600">
                <a:solidFill>
                  <a:schemeClr val="tx1">
                    <a:tint val="75000"/>
                  </a:schemeClr>
                </a:solidFill>
              </a:defRPr>
            </a:lvl4pPr>
            <a:lvl5pPr marL="2085744" indent="0">
              <a:buNone/>
              <a:defRPr sz="1600">
                <a:solidFill>
                  <a:schemeClr val="tx1">
                    <a:tint val="75000"/>
                  </a:schemeClr>
                </a:solidFill>
              </a:defRPr>
            </a:lvl5pPr>
            <a:lvl6pPr marL="2607179" indent="0">
              <a:buNone/>
              <a:defRPr sz="1600">
                <a:solidFill>
                  <a:schemeClr val="tx1">
                    <a:tint val="75000"/>
                  </a:schemeClr>
                </a:solidFill>
              </a:defRPr>
            </a:lvl6pPr>
            <a:lvl7pPr marL="3128616" indent="0">
              <a:buNone/>
              <a:defRPr sz="1600">
                <a:solidFill>
                  <a:schemeClr val="tx1">
                    <a:tint val="75000"/>
                  </a:schemeClr>
                </a:solidFill>
              </a:defRPr>
            </a:lvl7pPr>
            <a:lvl8pPr marL="3650052" indent="0">
              <a:buNone/>
              <a:defRPr sz="1600">
                <a:solidFill>
                  <a:schemeClr val="tx1">
                    <a:tint val="75000"/>
                  </a:schemeClr>
                </a:solidFill>
              </a:defRPr>
            </a:lvl8pPr>
            <a:lvl9pPr marL="4171487"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3474589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551" y="3326837"/>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8488" y="3326837"/>
            <a:ext cx="2488916" cy="9408708"/>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20796072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3" y="428232"/>
            <a:ext cx="6805137" cy="178223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7" y="2393640"/>
            <a:ext cx="3340871" cy="997555"/>
          </a:xfrm>
        </p:spPr>
        <p:txBody>
          <a:bodyPr anchor="b"/>
          <a:lstStyle>
            <a:lvl1pPr marL="0" indent="0">
              <a:buNone/>
              <a:defRPr sz="2700" b="1"/>
            </a:lvl1pPr>
            <a:lvl2pPr marL="521436" indent="0">
              <a:buNone/>
              <a:defRPr sz="2300" b="1"/>
            </a:lvl2pPr>
            <a:lvl3pPr marL="1042872" indent="0">
              <a:buNone/>
              <a:defRPr sz="2100" b="1"/>
            </a:lvl3pPr>
            <a:lvl4pPr marL="1564308" indent="0">
              <a:buNone/>
              <a:defRPr sz="1800" b="1"/>
            </a:lvl4pPr>
            <a:lvl5pPr marL="2085744" indent="0">
              <a:buNone/>
              <a:defRPr sz="1800" b="1"/>
            </a:lvl5pPr>
            <a:lvl6pPr marL="2607179" indent="0">
              <a:buNone/>
              <a:defRPr sz="1800" b="1"/>
            </a:lvl6pPr>
            <a:lvl7pPr marL="3128616" indent="0">
              <a:buNone/>
              <a:defRPr sz="1800" b="1"/>
            </a:lvl7pPr>
            <a:lvl8pPr marL="3650052" indent="0">
              <a:buNone/>
              <a:defRPr sz="1800" b="1"/>
            </a:lvl8pPr>
            <a:lvl9pPr marL="4171487" indent="0">
              <a:buNone/>
              <a:defRPr sz="18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8067"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1021" y="2393640"/>
            <a:ext cx="3342183" cy="997555"/>
          </a:xfrm>
        </p:spPr>
        <p:txBody>
          <a:bodyPr anchor="b"/>
          <a:lstStyle>
            <a:lvl1pPr marL="0" indent="0">
              <a:buNone/>
              <a:defRPr sz="2700" b="1"/>
            </a:lvl1pPr>
            <a:lvl2pPr marL="521436" indent="0">
              <a:buNone/>
              <a:defRPr sz="2300" b="1"/>
            </a:lvl2pPr>
            <a:lvl3pPr marL="1042872" indent="0">
              <a:buNone/>
              <a:defRPr sz="2100" b="1"/>
            </a:lvl3pPr>
            <a:lvl4pPr marL="1564308" indent="0">
              <a:buNone/>
              <a:defRPr sz="1800" b="1"/>
            </a:lvl4pPr>
            <a:lvl5pPr marL="2085744" indent="0">
              <a:buNone/>
              <a:defRPr sz="1800" b="1"/>
            </a:lvl5pPr>
            <a:lvl6pPr marL="2607179" indent="0">
              <a:buNone/>
              <a:defRPr sz="1800" b="1"/>
            </a:lvl6pPr>
            <a:lvl7pPr marL="3128616" indent="0">
              <a:buNone/>
              <a:defRPr sz="1800" b="1"/>
            </a:lvl7pPr>
            <a:lvl8pPr marL="3650052" indent="0">
              <a:buNone/>
              <a:defRPr sz="1800" b="1"/>
            </a:lvl8pPr>
            <a:lvl9pPr marL="4171487" indent="0">
              <a:buNone/>
              <a:defRPr sz="18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1021"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117581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24795806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2382899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7" y="425756"/>
            <a:ext cx="2487604" cy="1811937"/>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6247" y="425761"/>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8067" y="2237697"/>
            <a:ext cx="2487604" cy="7314584"/>
          </a:xfrm>
        </p:spPr>
        <p:txBody>
          <a:bodyPr/>
          <a:lstStyle>
            <a:lvl1pPr marL="0" indent="0">
              <a:buNone/>
              <a:defRPr sz="1600"/>
            </a:lvl1pPr>
            <a:lvl2pPr marL="521436" indent="0">
              <a:buNone/>
              <a:defRPr sz="1400"/>
            </a:lvl2pPr>
            <a:lvl3pPr marL="1042872" indent="0">
              <a:buNone/>
              <a:defRPr sz="1100"/>
            </a:lvl3pPr>
            <a:lvl4pPr marL="1564308" indent="0">
              <a:buNone/>
              <a:defRPr sz="1000"/>
            </a:lvl4pPr>
            <a:lvl5pPr marL="2085744" indent="0">
              <a:buNone/>
              <a:defRPr sz="1000"/>
            </a:lvl5pPr>
            <a:lvl6pPr marL="2607179" indent="0">
              <a:buNone/>
              <a:defRPr sz="1000"/>
            </a:lvl6pPr>
            <a:lvl7pPr marL="3128616" indent="0">
              <a:buNone/>
              <a:defRPr sz="1000"/>
            </a:lvl7pPr>
            <a:lvl8pPr marL="3650052" indent="0">
              <a:buNone/>
              <a:defRPr sz="1000"/>
            </a:lvl8pPr>
            <a:lvl9pPr marL="4171487"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1387895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3"/>
            <a:ext cx="4536758" cy="883692"/>
          </a:xfrm>
        </p:spPr>
        <p:txBody>
          <a:bodyPr anchor="b"/>
          <a:lstStyle>
            <a:lvl1pPr algn="l">
              <a:defRPr sz="23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436" indent="0">
              <a:buNone/>
              <a:defRPr sz="3200"/>
            </a:lvl2pPr>
            <a:lvl3pPr marL="1042872" indent="0">
              <a:buNone/>
              <a:defRPr sz="2700"/>
            </a:lvl3pPr>
            <a:lvl4pPr marL="1564308" indent="0">
              <a:buNone/>
              <a:defRPr sz="2300"/>
            </a:lvl4pPr>
            <a:lvl5pPr marL="2085744" indent="0">
              <a:buNone/>
              <a:defRPr sz="2300"/>
            </a:lvl5pPr>
            <a:lvl6pPr marL="2607179" indent="0">
              <a:buNone/>
              <a:defRPr sz="2300"/>
            </a:lvl6pPr>
            <a:lvl7pPr marL="3128616" indent="0">
              <a:buNone/>
              <a:defRPr sz="2300"/>
            </a:lvl7pPr>
            <a:lvl8pPr marL="3650052" indent="0">
              <a:buNone/>
              <a:defRPr sz="2300"/>
            </a:lvl8pPr>
            <a:lvl9pPr marL="4171487"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5"/>
            <a:ext cx="4536758" cy="1254988"/>
          </a:xfrm>
        </p:spPr>
        <p:txBody>
          <a:bodyPr/>
          <a:lstStyle>
            <a:lvl1pPr marL="0" indent="0">
              <a:buNone/>
              <a:defRPr sz="1600"/>
            </a:lvl1pPr>
            <a:lvl2pPr marL="521436" indent="0">
              <a:buNone/>
              <a:defRPr sz="1400"/>
            </a:lvl2pPr>
            <a:lvl3pPr marL="1042872" indent="0">
              <a:buNone/>
              <a:defRPr sz="1100"/>
            </a:lvl3pPr>
            <a:lvl4pPr marL="1564308" indent="0">
              <a:buNone/>
              <a:defRPr sz="1000"/>
            </a:lvl4pPr>
            <a:lvl5pPr marL="2085744" indent="0">
              <a:buNone/>
              <a:defRPr sz="1000"/>
            </a:lvl5pPr>
            <a:lvl6pPr marL="2607179" indent="0">
              <a:buNone/>
              <a:defRPr sz="1000"/>
            </a:lvl6pPr>
            <a:lvl7pPr marL="3128616" indent="0">
              <a:buNone/>
              <a:defRPr sz="1000"/>
            </a:lvl7pPr>
            <a:lvl8pPr marL="3650052" indent="0">
              <a:buNone/>
              <a:defRPr sz="1000"/>
            </a:lvl8pPr>
            <a:lvl9pPr marL="4171487"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7131891-F185-4B12-AAD4-5018C17ABB80}" type="datetimeFigureOut">
              <a:rPr kumimoji="1" lang="ja-JP" altLang="en-US" smtClean="0"/>
              <a:pPr/>
              <a:t>2016/9/16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29181571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104287" tIns="52144" rIns="104287" bIns="52144"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8063" y="2495133"/>
            <a:ext cx="6805137" cy="7057149"/>
          </a:xfrm>
          <a:prstGeom prst="rect">
            <a:avLst/>
          </a:prstGeom>
        </p:spPr>
        <p:txBody>
          <a:bodyPr vert="horz" lIns="104287" tIns="52144" rIns="104287" bIns="52144"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8063" y="9911204"/>
            <a:ext cx="1764295" cy="569324"/>
          </a:xfrm>
          <a:prstGeom prst="rect">
            <a:avLst/>
          </a:prstGeom>
        </p:spPr>
        <p:txBody>
          <a:bodyPr vert="horz" lIns="104287" tIns="52144" rIns="104287" bIns="52144" rtlCol="0" anchor="ctr"/>
          <a:lstStyle>
            <a:lvl1pPr algn="l">
              <a:defRPr sz="1400">
                <a:solidFill>
                  <a:schemeClr val="tx1">
                    <a:tint val="75000"/>
                  </a:schemeClr>
                </a:solidFill>
              </a:defRPr>
            </a:lvl1pPr>
          </a:lstStyle>
          <a:p>
            <a:fld id="{57131891-F185-4B12-AAD4-5018C17ABB80}" type="datetimeFigureOut">
              <a:rPr kumimoji="1" lang="ja-JP" altLang="en-US" smtClean="0"/>
              <a:pPr/>
              <a:t>2016/9/16</a:t>
            </a:fld>
            <a:endParaRPr kumimoji="1" lang="ja-JP" altLang="en-US"/>
          </a:p>
        </p:txBody>
      </p:sp>
      <p:sp>
        <p:nvSpPr>
          <p:cNvPr id="5" name="フッター プレースホルダー 4"/>
          <p:cNvSpPr>
            <a:spLocks noGrp="1"/>
          </p:cNvSpPr>
          <p:nvPr>
            <p:ph type="ftr" sz="quarter" idx="3"/>
          </p:nvPr>
        </p:nvSpPr>
        <p:spPr>
          <a:xfrm>
            <a:off x="2583432" y="9911204"/>
            <a:ext cx="2394400" cy="569324"/>
          </a:xfrm>
          <a:prstGeom prst="rect">
            <a:avLst/>
          </a:prstGeom>
        </p:spPr>
        <p:txBody>
          <a:bodyPr vert="horz" lIns="104287" tIns="52144" rIns="104287" bIns="52144"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204"/>
            <a:ext cx="1764295" cy="569324"/>
          </a:xfrm>
          <a:prstGeom prst="rect">
            <a:avLst/>
          </a:prstGeom>
        </p:spPr>
        <p:txBody>
          <a:bodyPr vert="horz" lIns="104287" tIns="52144" rIns="104287" bIns="52144" rtlCol="0" anchor="ctr"/>
          <a:lstStyle>
            <a:lvl1pPr algn="r">
              <a:defRPr sz="1400">
                <a:solidFill>
                  <a:schemeClr val="tx1">
                    <a:tint val="75000"/>
                  </a:schemeClr>
                </a:solidFill>
              </a:defRPr>
            </a:lvl1pPr>
          </a:lstStyle>
          <a:p>
            <a:fld id="{EDA3D39D-8845-4095-8DE3-D3C49F3F26B3}" type="slidenum">
              <a:rPr kumimoji="1" lang="ja-JP" altLang="en-US" smtClean="0"/>
              <a:pPr/>
              <a:t>‹#›</a:t>
            </a:fld>
            <a:endParaRPr kumimoji="1" lang="ja-JP" altLang="en-US"/>
          </a:p>
        </p:txBody>
      </p:sp>
    </p:spTree>
    <p:extLst>
      <p:ext uri="{BB962C8B-B14F-4D97-AF65-F5344CB8AC3E}">
        <p14:creationId xmlns:p14="http://schemas.microsoft.com/office/powerpoint/2010/main" val="914594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1042872" rtl="0" eaLnBrk="1" latinLnBrk="0" hangingPunct="1">
        <a:spcBef>
          <a:spcPct val="0"/>
        </a:spcBef>
        <a:buNone/>
        <a:defRPr kumimoji="1" sz="5000" kern="1200">
          <a:solidFill>
            <a:schemeClr val="tx1"/>
          </a:solidFill>
          <a:latin typeface="+mj-lt"/>
          <a:ea typeface="+mj-ea"/>
          <a:cs typeface="+mj-cs"/>
        </a:defRPr>
      </a:lvl1pPr>
    </p:titleStyle>
    <p:bodyStyle>
      <a:lvl1pPr marL="391076" indent="-391076" algn="l" defTabSz="1042872"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1pPr>
      <a:lvl2pPr marL="847334" indent="-325898" algn="l" defTabSz="1042872"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2pPr>
      <a:lvl3pPr marL="1303590" indent="-260718" algn="l" defTabSz="1042872" rtl="0" eaLnBrk="1" latinLnBrk="0" hangingPunct="1">
        <a:spcBef>
          <a:spcPct val="20000"/>
        </a:spcBef>
        <a:buFont typeface="Arial" panose="020B0604020202020204" pitchFamily="34" charset="0"/>
        <a:buChar char="•"/>
        <a:defRPr kumimoji="1" sz="2700" kern="1200">
          <a:solidFill>
            <a:schemeClr val="tx1"/>
          </a:solidFill>
          <a:latin typeface="+mn-lt"/>
          <a:ea typeface="+mn-ea"/>
          <a:cs typeface="+mn-cs"/>
        </a:defRPr>
      </a:lvl3pPr>
      <a:lvl4pPr marL="1825026" indent="-260718" algn="l" defTabSz="1042872"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4pPr>
      <a:lvl5pPr marL="2346462" indent="-260718" algn="l" defTabSz="1042872"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5pPr>
      <a:lvl6pPr marL="2867898" indent="-260718" algn="l" defTabSz="1042872"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89333" indent="-260718" algn="l" defTabSz="1042872"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910770" indent="-260718" algn="l" defTabSz="1042872"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432206" indent="-260718" algn="l" defTabSz="1042872"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42872" rtl="0" eaLnBrk="1" latinLnBrk="0" hangingPunct="1">
        <a:defRPr kumimoji="1" sz="2100" kern="1200">
          <a:solidFill>
            <a:schemeClr val="tx1"/>
          </a:solidFill>
          <a:latin typeface="+mn-lt"/>
          <a:ea typeface="+mn-ea"/>
          <a:cs typeface="+mn-cs"/>
        </a:defRPr>
      </a:lvl1pPr>
      <a:lvl2pPr marL="521436" algn="l" defTabSz="1042872" rtl="0" eaLnBrk="1" latinLnBrk="0" hangingPunct="1">
        <a:defRPr kumimoji="1" sz="2100" kern="1200">
          <a:solidFill>
            <a:schemeClr val="tx1"/>
          </a:solidFill>
          <a:latin typeface="+mn-lt"/>
          <a:ea typeface="+mn-ea"/>
          <a:cs typeface="+mn-cs"/>
        </a:defRPr>
      </a:lvl2pPr>
      <a:lvl3pPr marL="1042872" algn="l" defTabSz="1042872" rtl="0" eaLnBrk="1" latinLnBrk="0" hangingPunct="1">
        <a:defRPr kumimoji="1" sz="2100" kern="1200">
          <a:solidFill>
            <a:schemeClr val="tx1"/>
          </a:solidFill>
          <a:latin typeface="+mn-lt"/>
          <a:ea typeface="+mn-ea"/>
          <a:cs typeface="+mn-cs"/>
        </a:defRPr>
      </a:lvl3pPr>
      <a:lvl4pPr marL="1564308" algn="l" defTabSz="1042872" rtl="0" eaLnBrk="1" latinLnBrk="0" hangingPunct="1">
        <a:defRPr kumimoji="1" sz="2100" kern="1200">
          <a:solidFill>
            <a:schemeClr val="tx1"/>
          </a:solidFill>
          <a:latin typeface="+mn-lt"/>
          <a:ea typeface="+mn-ea"/>
          <a:cs typeface="+mn-cs"/>
        </a:defRPr>
      </a:lvl4pPr>
      <a:lvl5pPr marL="2085744" algn="l" defTabSz="1042872" rtl="0" eaLnBrk="1" latinLnBrk="0" hangingPunct="1">
        <a:defRPr kumimoji="1" sz="2100" kern="1200">
          <a:solidFill>
            <a:schemeClr val="tx1"/>
          </a:solidFill>
          <a:latin typeface="+mn-lt"/>
          <a:ea typeface="+mn-ea"/>
          <a:cs typeface="+mn-cs"/>
        </a:defRPr>
      </a:lvl5pPr>
      <a:lvl6pPr marL="2607179" algn="l" defTabSz="1042872" rtl="0" eaLnBrk="1" latinLnBrk="0" hangingPunct="1">
        <a:defRPr kumimoji="1" sz="2100" kern="1200">
          <a:solidFill>
            <a:schemeClr val="tx1"/>
          </a:solidFill>
          <a:latin typeface="+mn-lt"/>
          <a:ea typeface="+mn-ea"/>
          <a:cs typeface="+mn-cs"/>
        </a:defRPr>
      </a:lvl6pPr>
      <a:lvl7pPr marL="3128616" algn="l" defTabSz="1042872" rtl="0" eaLnBrk="1" latinLnBrk="0" hangingPunct="1">
        <a:defRPr kumimoji="1" sz="2100" kern="1200">
          <a:solidFill>
            <a:schemeClr val="tx1"/>
          </a:solidFill>
          <a:latin typeface="+mn-lt"/>
          <a:ea typeface="+mn-ea"/>
          <a:cs typeface="+mn-cs"/>
        </a:defRPr>
      </a:lvl7pPr>
      <a:lvl8pPr marL="3650052" algn="l" defTabSz="1042872" rtl="0" eaLnBrk="1" latinLnBrk="0" hangingPunct="1">
        <a:defRPr kumimoji="1" sz="2100" kern="1200">
          <a:solidFill>
            <a:schemeClr val="tx1"/>
          </a:solidFill>
          <a:latin typeface="+mn-lt"/>
          <a:ea typeface="+mn-ea"/>
          <a:cs typeface="+mn-cs"/>
        </a:defRPr>
      </a:lvl8pPr>
      <a:lvl9pPr marL="4171487" algn="l" defTabSz="1042872"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eichosng@pref.yamanashi.lg.j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396" y="90116"/>
            <a:ext cx="7497651" cy="1244080"/>
          </a:xfrm>
          <a:prstGeom prst="rect">
            <a:avLst/>
          </a:prstGeom>
          <a:noFill/>
        </p:spPr>
        <p:txBody>
          <a:bodyPr wrap="square" lIns="104287" tIns="52144" rIns="104287" bIns="52144" rtlCol="0">
            <a:spAutoFit/>
          </a:bodyPr>
          <a:lstStyle/>
          <a:p>
            <a:r>
              <a:rPr lang="ja-JP" altLang="ja-JP" sz="1200" dirty="0">
                <a:latin typeface="HGPｺﾞｼｯｸM" panose="020B0600000000000000" pitchFamily="50" charset="-128"/>
                <a:ea typeface="HGPｺﾞｼｯｸM" panose="020B0600000000000000" pitchFamily="50" charset="-128"/>
              </a:rPr>
              <a:t>山梨県産業</a:t>
            </a:r>
            <a:r>
              <a:rPr lang="ja-JP" altLang="ja-JP" sz="1200" dirty="0" smtClean="0">
                <a:latin typeface="HGPｺﾞｼｯｸM" panose="020B0600000000000000" pitchFamily="50" charset="-128"/>
                <a:ea typeface="HGPｺﾞｼｯｸM" panose="020B0600000000000000" pitchFamily="50" charset="-128"/>
              </a:rPr>
              <a:t>労働部</a:t>
            </a:r>
            <a:r>
              <a:rPr lang="ja-JP" altLang="en-US" sz="1200" dirty="0" smtClean="0">
                <a:latin typeface="HGPｺﾞｼｯｸM" panose="020B0600000000000000" pitchFamily="50" charset="-128"/>
                <a:ea typeface="HGPｺﾞｼｯｸM" panose="020B0600000000000000" pitchFamily="50" charset="-128"/>
              </a:rPr>
              <a:t>新事業・経営革新支援課</a:t>
            </a:r>
            <a:r>
              <a:rPr lang="ja-JP" altLang="ja-JP" sz="1200" dirty="0" smtClean="0">
                <a:latin typeface="HGPｺﾞｼｯｸM" panose="020B0600000000000000" pitchFamily="50" charset="-128"/>
                <a:ea typeface="HGPｺﾞｼｯｸM" panose="020B0600000000000000" pitchFamily="50" charset="-128"/>
              </a:rPr>
              <a:t> </a:t>
            </a:r>
            <a:r>
              <a:rPr lang="ja-JP" altLang="ja-JP" sz="1200" dirty="0">
                <a:latin typeface="HGPｺﾞｼｯｸM" panose="020B0600000000000000" pitchFamily="50" charset="-128"/>
                <a:ea typeface="HGPｺﾞｼｯｸM" panose="020B0600000000000000" pitchFamily="50" charset="-128"/>
              </a:rPr>
              <a:t>宛</a:t>
            </a:r>
            <a:endParaRPr lang="ja-JP" altLang="en-US" sz="1200" dirty="0"/>
          </a:p>
          <a:p>
            <a:r>
              <a:rPr lang="ja-JP" altLang="ja-JP" sz="1200" b="1" dirty="0">
                <a:latin typeface="HGPｺﾞｼｯｸM" panose="020B0600000000000000" pitchFamily="50" charset="-128"/>
                <a:ea typeface="HGPｺﾞｼｯｸM" panose="020B0600000000000000" pitchFamily="50" charset="-128"/>
              </a:rPr>
              <a:t>【送付先】　</a:t>
            </a:r>
            <a:r>
              <a:rPr lang="en-US" altLang="ja-JP" sz="1200" b="1" dirty="0">
                <a:latin typeface="HGPｺﾞｼｯｸM" panose="020B0600000000000000" pitchFamily="50" charset="-128"/>
                <a:ea typeface="HGPｺﾞｼｯｸM" panose="020B0600000000000000" pitchFamily="50" charset="-128"/>
              </a:rPr>
              <a:t>FAX</a:t>
            </a:r>
            <a:r>
              <a:rPr lang="en-GB" altLang="ja-JP" sz="1200" b="1" dirty="0">
                <a:latin typeface="HGPｺﾞｼｯｸM" panose="020B0600000000000000" pitchFamily="50" charset="-128"/>
                <a:ea typeface="HGPｺﾞｼｯｸM" panose="020B0600000000000000" pitchFamily="50" charset="-128"/>
              </a:rPr>
              <a:t>:</a:t>
            </a:r>
            <a:r>
              <a:rPr lang="en-US" altLang="ja-JP" sz="1200" b="1" dirty="0" smtClean="0">
                <a:latin typeface="HGPｺﾞｼｯｸM" panose="020B0600000000000000" pitchFamily="50" charset="-128"/>
                <a:ea typeface="HGPｺﾞｼｯｸM" panose="020B0600000000000000" pitchFamily="50" charset="-128"/>
              </a:rPr>
              <a:t>055-223-1569</a:t>
            </a:r>
            <a:r>
              <a:rPr lang="ja-JP" altLang="en-US" sz="1200" b="1" dirty="0">
                <a:latin typeface="HGPｺﾞｼｯｸM" panose="020B0600000000000000" pitchFamily="50" charset="-128"/>
                <a:ea typeface="HGPｺﾞｼｯｸM" panose="020B0600000000000000" pitchFamily="50" charset="-128"/>
              </a:rPr>
              <a:t>　</a:t>
            </a:r>
            <a:r>
              <a:rPr lang="en-GB" altLang="ja-JP" sz="1200" b="1" dirty="0">
                <a:latin typeface="HGPｺﾞｼｯｸM" panose="020B0600000000000000" pitchFamily="50" charset="-128"/>
                <a:ea typeface="HGPｺﾞｼｯｸM" panose="020B0600000000000000" pitchFamily="50" charset="-128"/>
              </a:rPr>
              <a:t>or</a:t>
            </a:r>
            <a:r>
              <a:rPr lang="ja-JP" altLang="en-US" sz="1200" b="1" dirty="0">
                <a:latin typeface="HGPｺﾞｼｯｸM" panose="020B0600000000000000" pitchFamily="50" charset="-128"/>
                <a:ea typeface="HGPｺﾞｼｯｸM" panose="020B0600000000000000" pitchFamily="50" charset="-128"/>
              </a:rPr>
              <a:t>　</a:t>
            </a:r>
            <a:r>
              <a:rPr lang="en-GB" altLang="ja-JP" sz="1200" b="1" dirty="0">
                <a:latin typeface="HGPｺﾞｼｯｸM" panose="020B0600000000000000" pitchFamily="50" charset="-128"/>
                <a:ea typeface="HGPｺﾞｼｯｸM" panose="020B0600000000000000" pitchFamily="50" charset="-128"/>
              </a:rPr>
              <a:t>E-mail</a:t>
            </a:r>
            <a:r>
              <a:rPr lang="ja-JP" altLang="ja-JP" sz="1200" b="1" dirty="0" smtClean="0">
                <a:latin typeface="HGPｺﾞｼｯｸM" panose="020B0600000000000000" pitchFamily="50" charset="-128"/>
                <a:ea typeface="HGPｺﾞｼｯｸM" panose="020B0600000000000000" pitchFamily="50" charset="-128"/>
              </a:rPr>
              <a:t>：</a:t>
            </a:r>
            <a:r>
              <a:rPr lang="en-US" altLang="ja-JP" sz="1200" b="1" u="sng" dirty="0" err="1" smtClean="0">
                <a:latin typeface="HGPｺﾞｼｯｸM" panose="020B0600000000000000" pitchFamily="50" charset="-128"/>
                <a:ea typeface="HGPｺﾞｼｯｸM" panose="020B0600000000000000" pitchFamily="50" charset="-128"/>
                <a:hlinkClick r:id="rId2"/>
              </a:rPr>
              <a:t>shinjigyo</a:t>
            </a:r>
            <a:r>
              <a:rPr lang="en-GB" altLang="ja-JP" sz="1200" b="1" u="sng" dirty="0" smtClean="0">
                <a:latin typeface="HGPｺﾞｼｯｸM" panose="020B0600000000000000" pitchFamily="50" charset="-128"/>
                <a:ea typeface="HGPｺﾞｼｯｸM" panose="020B0600000000000000" pitchFamily="50" charset="-128"/>
                <a:hlinkClick r:id="rId2"/>
              </a:rPr>
              <a:t>@pref.yamanashi.lg.jp</a:t>
            </a:r>
            <a:endParaRPr lang="en-GB" altLang="ja-JP" sz="1200" b="1" u="sng" dirty="0">
              <a:latin typeface="HGPｺﾞｼｯｸM" panose="020B0600000000000000" pitchFamily="50" charset="-128"/>
              <a:ea typeface="HGPｺﾞｼｯｸM" panose="020B0600000000000000" pitchFamily="50" charset="-128"/>
            </a:endParaRPr>
          </a:p>
          <a:p>
            <a:endParaRPr lang="ja-JP" altLang="ja-JP" sz="1400" dirty="0">
              <a:latin typeface="HGPｺﾞｼｯｸM" panose="020B0600000000000000" pitchFamily="50" charset="-128"/>
              <a:ea typeface="HGPｺﾞｼｯｸM" panose="020B0600000000000000" pitchFamily="50" charset="-128"/>
            </a:endParaRPr>
          </a:p>
          <a:p>
            <a:pPr algn="ctr"/>
            <a:r>
              <a:rPr lang="ja-JP" altLang="ja-JP" sz="2200" b="1" dirty="0">
                <a:latin typeface="HGPｺﾞｼｯｸM" panose="020B0600000000000000" pitchFamily="50" charset="-128"/>
                <a:ea typeface="HGPｺﾞｼｯｸM" panose="020B0600000000000000" pitchFamily="50" charset="-128"/>
              </a:rPr>
              <a:t>申込書</a:t>
            </a:r>
            <a:r>
              <a:rPr lang="en-US" altLang="ja-JP" sz="2200" b="1" dirty="0">
                <a:latin typeface="HGPｺﾞｼｯｸM" panose="020B0600000000000000" pitchFamily="50" charset="-128"/>
                <a:ea typeface="HGPｺﾞｼｯｸM" panose="020B0600000000000000" pitchFamily="50" charset="-128"/>
              </a:rPr>
              <a:t> </a:t>
            </a:r>
            <a:r>
              <a:rPr lang="ja-JP" altLang="en-US" sz="2200" b="1" dirty="0">
                <a:latin typeface="HGPｺﾞｼｯｸM" panose="020B0600000000000000" pitchFamily="50" charset="-128"/>
                <a:ea typeface="HGPｺﾞｼｯｸM" panose="020B0600000000000000" pitchFamily="50" charset="-128"/>
              </a:rPr>
              <a:t>兼 連携相談票</a:t>
            </a:r>
            <a:r>
              <a:rPr lang="ja-JP" altLang="ja-JP" sz="2200" b="1" dirty="0">
                <a:latin typeface="HGPｺﾞｼｯｸM" panose="020B0600000000000000" pitchFamily="50" charset="-128"/>
                <a:ea typeface="HGPｺﾞｼｯｸM" panose="020B0600000000000000" pitchFamily="50" charset="-128"/>
              </a:rPr>
              <a:t>（</a:t>
            </a:r>
            <a:r>
              <a:rPr lang="ja-JP" altLang="en-US" sz="2200" b="1" dirty="0">
                <a:latin typeface="HGPｺﾞｼｯｸM" panose="020B0600000000000000" pitchFamily="50" charset="-128"/>
                <a:ea typeface="HGPｺﾞｼｯｸM" panose="020B0600000000000000" pitchFamily="50" charset="-128"/>
              </a:rPr>
              <a:t>産業技術総合</a:t>
            </a:r>
            <a:r>
              <a:rPr lang="ja-JP" altLang="en-US" sz="2200" b="1" dirty="0" smtClean="0">
                <a:latin typeface="HGPｺﾞｼｯｸM" panose="020B0600000000000000" pitchFamily="50" charset="-128"/>
                <a:ea typeface="HGPｺﾞｼｯｸM" panose="020B0600000000000000" pitchFamily="50" charset="-128"/>
              </a:rPr>
              <a:t>研究所 技術</a:t>
            </a:r>
            <a:r>
              <a:rPr lang="ja-JP" altLang="ja-JP" sz="2200" b="1" dirty="0">
                <a:latin typeface="HGPｺﾞｼｯｸM" panose="020B0600000000000000" pitchFamily="50" charset="-128"/>
                <a:ea typeface="HGPｺﾞｼｯｸM" panose="020B0600000000000000" pitchFamily="50" charset="-128"/>
              </a:rPr>
              <a:t>セミナー）</a:t>
            </a:r>
            <a:endParaRPr lang="ja-JP" altLang="ja-JP" sz="2200" dirty="0">
              <a:latin typeface="HGPｺﾞｼｯｸM" panose="020B0600000000000000" pitchFamily="50" charset="-128"/>
              <a:ea typeface="HGPｺﾞｼｯｸM" panose="020B0600000000000000" pitchFamily="50" charset="-128"/>
            </a:endParaRPr>
          </a:p>
          <a:p>
            <a:endParaRPr lang="en-US" altLang="ja-JP" sz="1400" dirty="0">
              <a:latin typeface="HGPｺﾞｼｯｸM" panose="020B0600000000000000" pitchFamily="50" charset="-128"/>
              <a:ea typeface="HGPｺﾞｼｯｸM" panose="020B0600000000000000"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20934836"/>
              </p:ext>
            </p:extLst>
          </p:nvPr>
        </p:nvGraphicFramePr>
        <p:xfrm>
          <a:off x="180230" y="1136232"/>
          <a:ext cx="7200802" cy="3244762"/>
        </p:xfrm>
        <a:graphic>
          <a:graphicData uri="http://schemas.openxmlformats.org/drawingml/2006/table">
            <a:tbl>
              <a:tblPr firstRow="1" bandRow="1">
                <a:tableStyleId>{5C22544A-7EE6-4342-B048-85BDC9FD1C3A}</a:tableStyleId>
              </a:tblPr>
              <a:tblGrid>
                <a:gridCol w="237916"/>
                <a:gridCol w="764540"/>
                <a:gridCol w="2611811"/>
                <a:gridCol w="229831"/>
                <a:gridCol w="782626"/>
                <a:gridCol w="2574078"/>
              </a:tblGrid>
              <a:tr h="560418">
                <a:tc gridSpan="3">
                  <a:txBody>
                    <a:bodyPr/>
                    <a:lstStyle/>
                    <a:p>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貴社名：</a:t>
                      </a: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3">
                  <a:txBody>
                    <a:bodyPr/>
                    <a:lstStyle/>
                    <a:p>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部署名：</a:t>
                      </a: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7736">
                <a:tc rowSpan="2" gridSpan="3">
                  <a:txBody>
                    <a:bodyPr/>
                    <a:lstStyle/>
                    <a:p>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住所：〒</a:t>
                      </a: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hMerge="1">
                  <a:txBody>
                    <a:bodyPr/>
                    <a:lstStyle/>
                    <a:p>
                      <a:endParaRPr kumimoji="1" lang="ja-JP" altLang="en-US"/>
                    </a:p>
                  </a:txBody>
                  <a:tcPr/>
                </a:tc>
                <a:tc rowSpan="2" hMerge="1">
                  <a:txBody>
                    <a:bodyPr/>
                    <a:lstStyle/>
                    <a:p>
                      <a:endParaRPr kumimoji="1" lang="ja-JP" altLang="en-US"/>
                    </a:p>
                  </a:txBody>
                  <a:tcPr/>
                </a:tc>
                <a:tc gridSpan="3">
                  <a:txBody>
                    <a:bodyPr/>
                    <a:lstStyle/>
                    <a:p>
                      <a:pPr>
                        <a:lnSpc>
                          <a:spcPct val="150000"/>
                        </a:lnSpc>
                      </a:pPr>
                      <a:r>
                        <a:rPr kumimoji="1" lang="en-US" altLang="ja-JP" sz="1400" b="0" dirty="0" smtClean="0">
                          <a:solidFill>
                            <a:schemeClr val="tx1"/>
                          </a:solidFill>
                          <a:latin typeface="HGPｺﾞｼｯｸM" panose="020B0600000000000000" pitchFamily="50" charset="-128"/>
                          <a:ea typeface="HGPｺﾞｼｯｸM" panose="020B0600000000000000" pitchFamily="50" charset="-128"/>
                        </a:rPr>
                        <a:t>TEL</a:t>
                      </a:r>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27736">
                <a:tc gridSpan="3" v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vMerge="1">
                  <a:txBody>
                    <a:bodyPr/>
                    <a:lstStyle/>
                    <a:p>
                      <a:endParaRPr kumimoji="1" lang="ja-JP" altLang="en-US"/>
                    </a:p>
                  </a:txBody>
                  <a:tcPr/>
                </a:tc>
                <a:tc hMerge="1" vMerge="1">
                  <a:txBody>
                    <a:bodyPr/>
                    <a:lstStyle/>
                    <a:p>
                      <a:endParaRPr kumimoji="1" lang="ja-JP" altLang="en-US"/>
                    </a:p>
                  </a:txBody>
                  <a:tcPr/>
                </a:tc>
                <a:tc gridSpan="3">
                  <a:txBody>
                    <a:bodyPr/>
                    <a:lstStyle/>
                    <a:p>
                      <a:pPr>
                        <a:lnSpc>
                          <a:spcPct val="150000"/>
                        </a:lnSpc>
                      </a:pPr>
                      <a:r>
                        <a:rPr kumimoji="1" lang="en-US" altLang="ja-JP" sz="1400" b="0" dirty="0" smtClean="0">
                          <a:solidFill>
                            <a:schemeClr val="tx1"/>
                          </a:solidFill>
                          <a:latin typeface="HGPｺﾞｼｯｸM" panose="020B0600000000000000" pitchFamily="50" charset="-128"/>
                          <a:ea typeface="HGPｺﾞｼｯｸM" panose="020B0600000000000000" pitchFamily="50" charset="-128"/>
                        </a:rPr>
                        <a:t>FAX</a:t>
                      </a:r>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a:t>
                      </a:r>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0802">
                <a:tc gridSpan="6">
                  <a:txBody>
                    <a:bodyPr/>
                    <a:lstStyle/>
                    <a:p>
                      <a:pPr algn="ctr"/>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セミナー参加者名（</a:t>
                      </a:r>
                      <a:r>
                        <a:rPr kumimoji="1" lang="en-US" altLang="ja-JP" sz="1400" b="0" dirty="0" smtClean="0">
                          <a:solidFill>
                            <a:schemeClr val="tx1"/>
                          </a:solidFill>
                          <a:latin typeface="HGPｺﾞｼｯｸM" panose="020B0600000000000000" pitchFamily="50" charset="-128"/>
                          <a:ea typeface="HGPｺﾞｼｯｸM" panose="020B0600000000000000" pitchFamily="50" charset="-128"/>
                        </a:rPr>
                        <a:t>E-mail)</a:t>
                      </a:r>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4670">
                <a:tc rowSpan="2">
                  <a:txBody>
                    <a:bodyPr/>
                    <a:lstStyle/>
                    <a:p>
                      <a:pPr algn="ct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pPr algn="ctr">
                        <a:lnSpc>
                          <a:spcPct val="200000"/>
                        </a:lnSpc>
                      </a:pPr>
                      <a:r>
                        <a:rPr kumimoji="1" lang="en-US" altLang="ja-JP" sz="1400" b="0" dirty="0" smtClean="0">
                          <a:solidFill>
                            <a:schemeClr val="tx1"/>
                          </a:solidFill>
                          <a:latin typeface="HGPｺﾞｼｯｸM" panose="020B0600000000000000" pitchFamily="50" charset="-128"/>
                          <a:ea typeface="HGPｺﾞｼｯｸM" panose="020B0600000000000000" pitchFamily="50" charset="-128"/>
                        </a:rPr>
                        <a:t>1</a:t>
                      </a:r>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200000"/>
                        </a:lnSpc>
                      </a:pPr>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ご芳名</a:t>
                      </a:r>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200000"/>
                        </a:lnSpc>
                      </a:pPr>
                      <a:endParaRPr kumimoji="1" lang="ja-JP" altLang="en-US" sz="1400" dirty="0">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endParaRPr kumimoji="1" lang="en-US" altLang="ja-JP" sz="1400" dirty="0" smtClean="0">
                        <a:latin typeface="HGPｺﾞｼｯｸM" panose="020B0600000000000000" pitchFamily="50" charset="-128"/>
                        <a:ea typeface="HGPｺﾞｼｯｸM" panose="020B0600000000000000" pitchFamily="50" charset="-128"/>
                      </a:endParaRPr>
                    </a:p>
                    <a:p>
                      <a:pPr algn="ctr">
                        <a:lnSpc>
                          <a:spcPct val="200000"/>
                        </a:lnSpc>
                      </a:pPr>
                      <a:r>
                        <a:rPr kumimoji="1" lang="en-US" altLang="ja-JP" sz="1400" dirty="0" smtClean="0">
                          <a:latin typeface="HGPｺﾞｼｯｸM" panose="020B0600000000000000" pitchFamily="50" charset="-128"/>
                          <a:ea typeface="HGPｺﾞｼｯｸM" panose="020B0600000000000000" pitchFamily="50" charset="-128"/>
                        </a:rPr>
                        <a:t>2</a:t>
                      </a:r>
                      <a:endParaRPr kumimoji="1" lang="ja-JP" altLang="en-US" sz="1400" dirty="0">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200000"/>
                        </a:lnSpc>
                      </a:pPr>
                      <a:r>
                        <a:rPr kumimoji="1" lang="ja-JP" altLang="en-US" sz="1400" dirty="0" smtClean="0">
                          <a:latin typeface="HGPｺﾞｼｯｸM" panose="020B0600000000000000" pitchFamily="50" charset="-128"/>
                          <a:ea typeface="HGPｺﾞｼｯｸM" panose="020B0600000000000000" pitchFamily="50" charset="-128"/>
                        </a:rPr>
                        <a:t>ご芳名</a:t>
                      </a:r>
                      <a:endParaRPr kumimoji="1" lang="ja-JP" altLang="en-US" sz="1400" dirty="0">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200000"/>
                        </a:lnSpc>
                      </a:pPr>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1796">
                <a:tc vMerge="1">
                  <a:txBody>
                    <a:bodyPr/>
                    <a:lstStyle/>
                    <a:p>
                      <a:endParaRPr kumimoji="1" lang="ja-JP" altLang="en-US"/>
                    </a:p>
                  </a:txBody>
                  <a:tcPr/>
                </a:tc>
                <a:tc>
                  <a:txBody>
                    <a:bodyPr/>
                    <a:lstStyle/>
                    <a:p>
                      <a:pPr algn="ctr">
                        <a:lnSpc>
                          <a:spcPct val="100000"/>
                        </a:lnSpc>
                      </a:pPr>
                      <a:r>
                        <a:rPr kumimoji="1" lang="en-US" altLang="ja-JP" sz="1400" b="0" dirty="0" smtClean="0">
                          <a:solidFill>
                            <a:schemeClr val="tx1"/>
                          </a:solidFill>
                          <a:latin typeface="HGPｺﾞｼｯｸM" panose="020B0600000000000000" pitchFamily="50" charset="-128"/>
                          <a:ea typeface="HGPｺﾞｼｯｸM" panose="020B0600000000000000" pitchFamily="50" charset="-128"/>
                        </a:rPr>
                        <a:t>E-mail</a:t>
                      </a:r>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kumimoji="1" lang="ja-JP" altLang="en-US"/>
                    </a:p>
                  </a:txBody>
                  <a:tcPr/>
                </a:tc>
                <a:tc>
                  <a:txBody>
                    <a:bodyPr/>
                    <a:lstStyle/>
                    <a:p>
                      <a:pPr algn="ctr">
                        <a:lnSpc>
                          <a:spcPct val="100000"/>
                        </a:lnSpc>
                      </a:pPr>
                      <a:r>
                        <a:rPr kumimoji="1" lang="en-US" altLang="ja-JP" sz="1400" dirty="0" smtClean="0">
                          <a:latin typeface="HGPｺﾞｼｯｸM" panose="020B0600000000000000" pitchFamily="50" charset="-128"/>
                          <a:ea typeface="HGPｺﾞｼｯｸM" panose="020B0600000000000000" pitchFamily="50" charset="-128"/>
                        </a:rPr>
                        <a:t>E-mail</a:t>
                      </a:r>
                      <a:endParaRPr kumimoji="1" lang="ja-JP" altLang="en-US" sz="1400" dirty="0">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400" dirty="0"/>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641604">
                <a:tc gridSpan="6">
                  <a:txBody>
                    <a:bodyPr/>
                    <a:lstStyle/>
                    <a:p>
                      <a:pPr algn="ctr">
                        <a:lnSpc>
                          <a:spcPct val="100000"/>
                        </a:lnSpc>
                      </a:pPr>
                      <a:r>
                        <a:rPr kumimoji="1" lang="ja-JP" altLang="en-US" sz="1800" b="0" dirty="0" smtClean="0">
                          <a:solidFill>
                            <a:schemeClr val="tx1"/>
                          </a:solidFill>
                          <a:latin typeface="HGPｺﾞｼｯｸM" panose="020B0600000000000000" pitchFamily="50" charset="-128"/>
                          <a:ea typeface="HGPｺﾞｼｯｸM" panose="020B0600000000000000" pitchFamily="50" charset="-128"/>
                        </a:rPr>
                        <a:t>個別相談会への参加希望　　　　　あ　り　　・　　な　し</a:t>
                      </a:r>
                      <a:endParaRPr kumimoji="1" lang="en-US" altLang="ja-JP" sz="1800" b="0" dirty="0" smtClean="0">
                        <a:solidFill>
                          <a:schemeClr val="tx1"/>
                        </a:solidFill>
                        <a:latin typeface="HGPｺﾞｼｯｸM" panose="020B0600000000000000" pitchFamily="50" charset="-128"/>
                        <a:ea typeface="HGPｺﾞｼｯｸM" panose="020B0600000000000000" pitchFamily="50" charset="-128"/>
                      </a:endParaRPr>
                    </a:p>
                    <a:p>
                      <a:pPr algn="ctr">
                        <a:lnSpc>
                          <a:spcPct val="100000"/>
                        </a:lnSpc>
                      </a:pPr>
                      <a:r>
                        <a:rPr kumimoji="1" lang="ja-JP" altLang="en-US" sz="1200" b="0" dirty="0" smtClean="0">
                          <a:solidFill>
                            <a:schemeClr val="tx1"/>
                          </a:solidFill>
                          <a:latin typeface="HGPｺﾞｼｯｸM" panose="020B0600000000000000" pitchFamily="50" charset="-128"/>
                          <a:ea typeface="HGPｺﾞｼｯｸM" panose="020B0600000000000000" pitchFamily="50" charset="-128"/>
                        </a:rPr>
                        <a:t>（「あり」の場合は連携相談票を事前もしくは当日ご提出下さい）</a:t>
                      </a:r>
                      <a:endParaRPr kumimoji="1" lang="ja-JP" altLang="en-US" sz="12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lnSpc>
                          <a:spcPct val="150000"/>
                        </a:lnSpc>
                      </a:pPr>
                      <a:endParaRPr kumimoji="1" lang="ja-JP" altLang="en-US" sz="1200" b="0" dirty="0">
                        <a:solidFill>
                          <a:schemeClr val="tx1"/>
                        </a:solidFill>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pPr algn="ctr">
                        <a:lnSpc>
                          <a:spcPct val="150000"/>
                        </a:lnSpc>
                      </a:pPr>
                      <a:endParaRPr kumimoji="1" lang="ja-JP" altLang="en-US" sz="1200"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nSpc>
                          <a:spcPct val="150000"/>
                        </a:lnSpc>
                      </a:pPr>
                      <a:endParaRPr kumimoji="1" lang="ja-JP" altLang="en-US" sz="1200" dirty="0">
                        <a:latin typeface="HGPｺﾞｼｯｸM" panose="020B0600000000000000" pitchFamily="50" charset="-128"/>
                        <a:ea typeface="HGPｺﾞｼｯｸM" panose="020B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テキスト ボックス 3"/>
          <p:cNvSpPr txBox="1"/>
          <p:nvPr/>
        </p:nvSpPr>
        <p:spPr>
          <a:xfrm>
            <a:off x="477722" y="2870646"/>
            <a:ext cx="638613" cy="243806"/>
          </a:xfrm>
          <a:prstGeom prst="rect">
            <a:avLst/>
          </a:prstGeom>
          <a:noFill/>
        </p:spPr>
        <p:txBody>
          <a:bodyPr wrap="none" lIns="104287" tIns="52144" rIns="104287" bIns="52144" rtlCol="0">
            <a:spAutoFit/>
          </a:bodyPr>
          <a:lstStyle/>
          <a:p>
            <a:r>
              <a:rPr lang="ja-JP" altLang="en-US" sz="900" dirty="0">
                <a:latin typeface="HGPｺﾞｼｯｸM" panose="020B0600000000000000" pitchFamily="50" charset="-128"/>
                <a:ea typeface="HGPｺﾞｼｯｸM" panose="020B0600000000000000" pitchFamily="50" charset="-128"/>
              </a:rPr>
              <a:t>ﾌ ﾘ ｶ ﾞﾅ</a:t>
            </a:r>
          </a:p>
        </p:txBody>
      </p:sp>
      <p:sp>
        <p:nvSpPr>
          <p:cNvPr id="5" name="テキスト ボックス 4"/>
          <p:cNvSpPr txBox="1"/>
          <p:nvPr/>
        </p:nvSpPr>
        <p:spPr>
          <a:xfrm>
            <a:off x="4089929" y="2870646"/>
            <a:ext cx="638613" cy="243806"/>
          </a:xfrm>
          <a:prstGeom prst="rect">
            <a:avLst/>
          </a:prstGeom>
          <a:noFill/>
        </p:spPr>
        <p:txBody>
          <a:bodyPr wrap="none" lIns="104287" tIns="52144" rIns="104287" bIns="52144" rtlCol="0">
            <a:spAutoFit/>
          </a:bodyPr>
          <a:lstStyle/>
          <a:p>
            <a:r>
              <a:rPr lang="ja-JP" altLang="en-US" sz="900" dirty="0">
                <a:latin typeface="HGPｺﾞｼｯｸM" panose="020B0600000000000000" pitchFamily="50" charset="-128"/>
                <a:ea typeface="HGPｺﾞｼｯｸM" panose="020B0600000000000000" pitchFamily="50" charset="-128"/>
              </a:rPr>
              <a:t>ﾌ ﾘ ｶ ﾞﾅ</a:t>
            </a:r>
          </a:p>
        </p:txBody>
      </p:sp>
      <p:sp>
        <p:nvSpPr>
          <p:cNvPr id="8" name="テキスト ボックス 7"/>
          <p:cNvSpPr txBox="1"/>
          <p:nvPr/>
        </p:nvSpPr>
        <p:spPr>
          <a:xfrm>
            <a:off x="5292799" y="150311"/>
            <a:ext cx="2088232" cy="536194"/>
          </a:xfrm>
          <a:prstGeom prst="rect">
            <a:avLst/>
          </a:prstGeom>
          <a:noFill/>
          <a:ln>
            <a:solidFill>
              <a:schemeClr val="tx1"/>
            </a:solidFill>
          </a:ln>
        </p:spPr>
        <p:txBody>
          <a:bodyPr wrap="square" lIns="104287" tIns="52144" rIns="104287" bIns="52144" rtlCol="0">
            <a:spAutoFit/>
          </a:bodyPr>
          <a:lstStyle/>
          <a:p>
            <a:pPr algn="ctr"/>
            <a:r>
              <a:rPr lang="ja-JP" altLang="en-US" sz="1400" dirty="0"/>
              <a:t>申込締切</a:t>
            </a:r>
            <a:endParaRPr lang="en-US" altLang="ja-JP" sz="1400" dirty="0"/>
          </a:p>
          <a:p>
            <a:pPr algn="ctr"/>
            <a:r>
              <a:rPr lang="ja-JP" altLang="en-US" sz="1400" dirty="0"/>
              <a:t>平成</a:t>
            </a:r>
            <a:r>
              <a:rPr lang="en-US" altLang="ja-JP" sz="1400" dirty="0"/>
              <a:t>28</a:t>
            </a:r>
            <a:r>
              <a:rPr lang="ja-JP" altLang="en-US" sz="1400" dirty="0" smtClean="0"/>
              <a:t>年</a:t>
            </a:r>
            <a:r>
              <a:rPr lang="en-US" altLang="ja-JP" sz="1400" dirty="0"/>
              <a:t>11</a:t>
            </a:r>
            <a:r>
              <a:rPr lang="ja-JP" altLang="en-US" sz="1400" dirty="0" smtClean="0"/>
              <a:t>月</a:t>
            </a:r>
            <a:r>
              <a:rPr lang="en-US" altLang="ja-JP" sz="1400" dirty="0" smtClean="0"/>
              <a:t>1</a:t>
            </a:r>
            <a:r>
              <a:rPr lang="en-US" altLang="ja-JP" sz="1400" dirty="0"/>
              <a:t>4</a:t>
            </a:r>
            <a:r>
              <a:rPr lang="ja-JP" altLang="en-US" sz="1400" dirty="0" smtClean="0"/>
              <a:t>日（月）</a:t>
            </a:r>
            <a:endParaRPr lang="ja-JP" altLang="en-US" sz="1100" dirty="0"/>
          </a:p>
        </p:txBody>
      </p:sp>
      <p:graphicFrame>
        <p:nvGraphicFramePr>
          <p:cNvPr id="12" name="表 11"/>
          <p:cNvGraphicFramePr>
            <a:graphicFrameLocks noGrp="1"/>
          </p:cNvGraphicFramePr>
          <p:nvPr>
            <p:extLst>
              <p:ext uri="{D42A27DB-BD31-4B8C-83A1-F6EECF244321}">
                <p14:modId xmlns:p14="http://schemas.microsoft.com/office/powerpoint/2010/main" val="1911643203"/>
              </p:ext>
            </p:extLst>
          </p:nvPr>
        </p:nvGraphicFramePr>
        <p:xfrm>
          <a:off x="180231" y="4385927"/>
          <a:ext cx="7200800" cy="5701665"/>
        </p:xfrm>
        <a:graphic>
          <a:graphicData uri="http://schemas.openxmlformats.org/drawingml/2006/table">
            <a:tbl>
              <a:tblPr firstRow="1" bandRow="1">
                <a:tableStyleId>{5C22544A-7EE6-4342-B048-85BDC9FD1C3A}</a:tableStyleId>
              </a:tblPr>
              <a:tblGrid>
                <a:gridCol w="1022873"/>
                <a:gridCol w="6177927"/>
              </a:tblGrid>
              <a:tr h="2432856">
                <a:tc>
                  <a:txBody>
                    <a:bodyPr/>
                    <a:lstStyle/>
                    <a:p>
                      <a:pPr algn="ctr">
                        <a:lnSpc>
                          <a:spcPct val="100000"/>
                        </a:lnSpc>
                      </a:pP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pPr algn="ctr">
                        <a:lnSpc>
                          <a:spcPct val="100000"/>
                        </a:lnSpc>
                      </a:pP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pPr algn="ctr">
                        <a:lnSpc>
                          <a:spcPct val="100000"/>
                        </a:lnSpc>
                      </a:pP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pPr algn="ctr">
                        <a:lnSpc>
                          <a:spcPct val="100000"/>
                        </a:lnSpc>
                      </a:pPr>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面談したい講演分野</a:t>
                      </a: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pPr algn="ctr">
                        <a:lnSpc>
                          <a:spcPct val="100000"/>
                        </a:lnSpc>
                      </a:pPr>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（番号を○で囲んで下さい）</a:t>
                      </a: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p>
                      <a:pPr algn="ctr">
                        <a:lnSpc>
                          <a:spcPct val="100000"/>
                        </a:lnSpc>
                      </a:pPr>
                      <a:endParaRPr kumimoji="1" lang="en-US" altLang="ja-JP" sz="1400" b="0" dirty="0" smtClean="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indent="-342900">
                        <a:lnSpc>
                          <a:spcPct val="150000"/>
                        </a:lnSpc>
                        <a:buFont typeface="+mj-lt"/>
                        <a:buAutoNum type="arabicPeriod"/>
                      </a:pPr>
                      <a:r>
                        <a:rPr lang="ja-JP" altLang="en-US" sz="1600" dirty="0" smtClean="0">
                          <a:solidFill>
                            <a:schemeClr val="tx1"/>
                          </a:solidFill>
                          <a:latin typeface="HGPｺﾞｼｯｸM" panose="020B0600000000000000" pitchFamily="50" charset="-128"/>
                          <a:ea typeface="HGPｺﾞｼｯｸM" panose="020B0600000000000000" pitchFamily="50" charset="-128"/>
                        </a:rPr>
                        <a:t>省エネ・環境重視型ものづくり技術</a:t>
                      </a:r>
                      <a:r>
                        <a:rPr lang="ja-JP" altLang="en-US" sz="1200" dirty="0" smtClean="0">
                          <a:solidFill>
                            <a:schemeClr val="tx1"/>
                          </a:solidFill>
                          <a:latin typeface="HGPｺﾞｼｯｸM" panose="020B0600000000000000" pitchFamily="50" charset="-128"/>
                          <a:ea typeface="HGPｺﾞｼｯｸM" panose="020B0600000000000000" pitchFamily="50" charset="-128"/>
                        </a:rPr>
                        <a:t>（揮発性有機化合物を使わない塗装、耐熱・絶縁・ガスバリア性を持つ無機膜、マイクロリアクター等）</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342900" indent="-342900">
                        <a:lnSpc>
                          <a:spcPct val="150000"/>
                        </a:lnSpc>
                        <a:buFont typeface="+mj-lt"/>
                        <a:buAutoNum type="arabicPeriod"/>
                      </a:pPr>
                      <a:r>
                        <a:rPr lang="ja-JP" altLang="en-US" sz="1600" dirty="0" smtClean="0">
                          <a:solidFill>
                            <a:schemeClr val="tx1"/>
                          </a:solidFill>
                          <a:latin typeface="HGPｺﾞｼｯｸM" panose="020B0600000000000000" pitchFamily="50" charset="-128"/>
                          <a:ea typeface="HGPｺﾞｼｯｸM" panose="020B0600000000000000" pitchFamily="50" charset="-128"/>
                        </a:rPr>
                        <a:t>強度＋機能の材料技術</a:t>
                      </a:r>
                      <a:r>
                        <a:rPr lang="ja-JP" altLang="en-US" sz="1200" dirty="0" smtClean="0">
                          <a:solidFill>
                            <a:schemeClr val="tx1"/>
                          </a:solidFill>
                          <a:latin typeface="HGPｺﾞｼｯｸM" panose="020B0600000000000000" pitchFamily="50" charset="-128"/>
                          <a:ea typeface="HGPｺﾞｼｯｸM" panose="020B0600000000000000" pitchFamily="50" charset="-128"/>
                        </a:rPr>
                        <a:t>（電気化学モジュール、センサ、磁性体、木材の射出成形等）</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342900" indent="-342900">
                        <a:lnSpc>
                          <a:spcPct val="150000"/>
                        </a:lnSpc>
                        <a:buFont typeface="+mj-lt"/>
                        <a:buAutoNum type="arabicPeriod"/>
                      </a:pPr>
                      <a:r>
                        <a:rPr lang="ja-JP" altLang="en-US" sz="1600" dirty="0" smtClean="0">
                          <a:solidFill>
                            <a:schemeClr val="tx1"/>
                          </a:solidFill>
                          <a:latin typeface="HGPｺﾞｼｯｸM" panose="020B0600000000000000" pitchFamily="50" charset="-128"/>
                          <a:ea typeface="HGPｺﾞｼｯｸM" panose="020B0600000000000000" pitchFamily="50" charset="-128"/>
                        </a:rPr>
                        <a:t>部品加工・生産技術</a:t>
                      </a:r>
                      <a:r>
                        <a:rPr lang="ja-JP" altLang="en-US" sz="1200" dirty="0" smtClean="0">
                          <a:solidFill>
                            <a:schemeClr val="tx1"/>
                          </a:solidFill>
                          <a:latin typeface="HGPｺﾞｼｯｸM" panose="020B0600000000000000" pitchFamily="50" charset="-128"/>
                          <a:ea typeface="HGPｺﾞｼｯｸM" panose="020B0600000000000000" pitchFamily="50" charset="-128"/>
                        </a:rPr>
                        <a:t>（精密加工、異種接合、表面処理、３Ｄものづくり等）</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342900" indent="-342900">
                        <a:lnSpc>
                          <a:spcPct val="150000"/>
                        </a:lnSpc>
                        <a:buFont typeface="+mj-lt"/>
                        <a:buAutoNum type="arabicPeriod"/>
                      </a:pPr>
                      <a:r>
                        <a:rPr lang="ja-JP" altLang="en-US" sz="1600" dirty="0" smtClean="0">
                          <a:solidFill>
                            <a:schemeClr val="tx1"/>
                          </a:solidFill>
                          <a:latin typeface="HGPｺﾞｼｯｸM" panose="020B0600000000000000" pitchFamily="50" charset="-128"/>
                          <a:ea typeface="HGPｺﾞｼｯｸM" panose="020B0600000000000000" pitchFamily="50" charset="-128"/>
                        </a:rPr>
                        <a:t>計測技術</a:t>
                      </a:r>
                      <a:r>
                        <a:rPr lang="ja-JP" altLang="en-US" sz="1200" dirty="0" smtClean="0">
                          <a:solidFill>
                            <a:schemeClr val="tx1"/>
                          </a:solidFill>
                          <a:latin typeface="HGPｺﾞｼｯｸM" panose="020B0600000000000000" pitchFamily="50" charset="-128"/>
                          <a:ea typeface="HGPｺﾞｼｯｸM" panose="020B0600000000000000" pitchFamily="50" charset="-128"/>
                        </a:rPr>
                        <a:t>（流量、漏れ、電磁ノイズ、三次元形状等の計測、構造物検査等）</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p>
                      <a:pPr marL="342900" indent="-342900">
                        <a:lnSpc>
                          <a:spcPct val="150000"/>
                        </a:lnSpc>
                        <a:buFont typeface="+mj-lt"/>
                        <a:buAutoNum type="arabicPeriod"/>
                      </a:pPr>
                      <a:r>
                        <a:rPr lang="ja-JP" altLang="en-US" sz="1600" dirty="0" smtClean="0">
                          <a:solidFill>
                            <a:schemeClr val="tx1"/>
                          </a:solidFill>
                          <a:latin typeface="HGPｺﾞｼｯｸM" panose="020B0600000000000000" pitchFamily="50" charset="-128"/>
                          <a:ea typeface="HGPｺﾞｼｯｸM" panose="020B0600000000000000" pitchFamily="50" charset="-128"/>
                        </a:rPr>
                        <a:t>その他</a:t>
                      </a:r>
                      <a:r>
                        <a:rPr lang="ja-JP" altLang="en-US" sz="1200" dirty="0" smtClean="0">
                          <a:solidFill>
                            <a:schemeClr val="tx1"/>
                          </a:solidFill>
                          <a:latin typeface="HGPｺﾞｼｯｸM" panose="020B0600000000000000" pitchFamily="50" charset="-128"/>
                          <a:ea typeface="HGPｺﾞｼｯｸM" panose="020B0600000000000000" pitchFamily="50" charset="-128"/>
                        </a:rPr>
                        <a:t>　</a:t>
                      </a:r>
                      <a:r>
                        <a:rPr lang="en-US" altLang="ja-JP" sz="1200" dirty="0" smtClean="0">
                          <a:solidFill>
                            <a:schemeClr val="tx1"/>
                          </a:solidFill>
                          <a:latin typeface="HGPｺﾞｼｯｸM" panose="020B0600000000000000" pitchFamily="50" charset="-128"/>
                          <a:ea typeface="HGPｺﾞｼｯｸM" panose="020B0600000000000000" pitchFamily="50" charset="-128"/>
                        </a:rPr>
                        <a:t>※</a:t>
                      </a:r>
                      <a:r>
                        <a:rPr lang="ja-JP" altLang="en-US" sz="1200" dirty="0" smtClean="0">
                          <a:solidFill>
                            <a:schemeClr val="tx1"/>
                          </a:solidFill>
                          <a:latin typeface="HGPｺﾞｼｯｸM" panose="020B0600000000000000" pitchFamily="50" charset="-128"/>
                          <a:ea typeface="HGPｺﾞｼｯｸM" panose="020B0600000000000000" pitchFamily="50" charset="-128"/>
                        </a:rPr>
                        <a:t>講演分野以外で相談したいことがありましたらこちらにマルしてください。</a:t>
                      </a:r>
                      <a:endParaRPr lang="en-US" altLang="ja-JP" sz="1200" dirty="0" smtClean="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18120">
                <a:tc>
                  <a:txBody>
                    <a:bodyPr/>
                    <a:lstStyle/>
                    <a:p>
                      <a:pPr algn="ctr">
                        <a:lnSpc>
                          <a:spcPct val="150000"/>
                        </a:lnSpc>
                      </a:pPr>
                      <a:r>
                        <a:rPr kumimoji="1" lang="ja-JP" altLang="en-US" sz="1400" b="0" dirty="0" smtClean="0">
                          <a:solidFill>
                            <a:schemeClr val="tx1"/>
                          </a:solidFill>
                          <a:latin typeface="HGPｺﾞｼｯｸM" panose="020B0600000000000000" pitchFamily="50" charset="-128"/>
                          <a:ea typeface="HGPｺﾞｼｯｸM" panose="020B0600000000000000" pitchFamily="50" charset="-128"/>
                        </a:rPr>
                        <a:t>相談名</a:t>
                      </a:r>
                      <a:endParaRPr kumimoji="1" lang="ja-JP" altLang="en-US" sz="1400" b="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lnSpc>
                          <a:spcPct val="150000"/>
                        </a:lnSpc>
                      </a:pPr>
                      <a:r>
                        <a:rPr kumimoji="1" lang="ja-JP" altLang="en-US" sz="1400" dirty="0" smtClean="0">
                          <a:solidFill>
                            <a:schemeClr val="tx1"/>
                          </a:solidFill>
                          <a:latin typeface="HGPｺﾞｼｯｸM" panose="020B0600000000000000" pitchFamily="50" charset="-128"/>
                          <a:ea typeface="HGPｺﾞｼｯｸM" panose="020B0600000000000000" pitchFamily="50" charset="-128"/>
                        </a:rPr>
                        <a:t>～について</a:t>
                      </a:r>
                      <a:endParaRPr kumimoji="1" lang="ja-JP" altLang="en-US" sz="140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790317">
                <a:tc>
                  <a:txBody>
                    <a:bodyPr/>
                    <a:lstStyle/>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r>
                        <a:rPr lang="ja-JP" altLang="en-US" sz="1400" dirty="0" smtClean="0">
                          <a:solidFill>
                            <a:schemeClr val="tx1"/>
                          </a:solidFill>
                          <a:latin typeface="HGPｺﾞｼｯｸM" panose="020B0600000000000000" pitchFamily="50" charset="-128"/>
                          <a:ea typeface="HGPｺﾞｼｯｸM" panose="020B0600000000000000" pitchFamily="50" charset="-128"/>
                        </a:rPr>
                        <a:t>相談概要</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algn="ct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endParaRPr lang="ja-JP" altLang="en-US" sz="1400" dirty="0">
                        <a:solidFill>
                          <a:schemeClr val="tx1"/>
                        </a:solidFill>
                        <a:latin typeface="HGPｺﾞｼｯｸM" panose="020B0600000000000000" pitchFamily="50" charset="-128"/>
                        <a:ea typeface="HGPｺﾞｼｯｸM" panose="020B0600000000000000" pitchFamily="50" charset="-128"/>
                      </a:endParaRPr>
                    </a:p>
                  </a:txBody>
                  <a:tcPr marL="100817" marR="100817" marT="53467" marB="5346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テキスト ボックス 12"/>
          <p:cNvSpPr txBox="1"/>
          <p:nvPr/>
        </p:nvSpPr>
        <p:spPr>
          <a:xfrm>
            <a:off x="93372" y="10027220"/>
            <a:ext cx="4263323" cy="613138"/>
          </a:xfrm>
          <a:prstGeom prst="rect">
            <a:avLst/>
          </a:prstGeom>
          <a:noFill/>
        </p:spPr>
        <p:txBody>
          <a:bodyPr wrap="none" lIns="104287" tIns="52144" rIns="104287" bIns="52144" rtlCol="0">
            <a:spAutoFit/>
          </a:bodyPr>
          <a:lstStyle/>
          <a:p>
            <a:pPr marL="195539" indent="-195539">
              <a:buFont typeface="Arial" panose="020B0604020202020204" pitchFamily="34" charset="0"/>
              <a:buChar char="•"/>
            </a:pPr>
            <a:r>
              <a:rPr lang="ja-JP" altLang="en-US" sz="1100" dirty="0">
                <a:latin typeface="HGPｺﾞｼｯｸM" panose="020B0600000000000000" pitchFamily="50" charset="-128"/>
                <a:ea typeface="HGPｺﾞｼｯｸM" panose="020B0600000000000000" pitchFamily="50" charset="-128"/>
              </a:rPr>
              <a:t>講演者は自分の講演が終わり次第、相談室でお待ちいたします。</a:t>
            </a:r>
            <a:endParaRPr lang="en-US" altLang="ja-JP" sz="1100" dirty="0">
              <a:latin typeface="HGPｺﾞｼｯｸM" panose="020B0600000000000000" pitchFamily="50" charset="-128"/>
              <a:ea typeface="HGPｺﾞｼｯｸM" panose="020B0600000000000000" pitchFamily="50" charset="-128"/>
            </a:endParaRPr>
          </a:p>
          <a:p>
            <a:pPr marL="195539" indent="-195539">
              <a:buFont typeface="Arial" panose="020B0604020202020204" pitchFamily="34" charset="0"/>
              <a:buChar char="•"/>
            </a:pPr>
            <a:r>
              <a:rPr lang="ja-JP" altLang="en-US" sz="1100" dirty="0">
                <a:latin typeface="HGPｺﾞｼｯｸM" panose="020B0600000000000000" pitchFamily="50" charset="-128"/>
                <a:ea typeface="HGPｺﾞｼｯｸM" panose="020B0600000000000000" pitchFamily="50" charset="-128"/>
              </a:rPr>
              <a:t>本用紙を持って相談室までお越し下さい。</a:t>
            </a:r>
            <a:endParaRPr lang="en-US" altLang="ja-JP" sz="1100" dirty="0">
              <a:latin typeface="HGPｺﾞｼｯｸM" panose="020B0600000000000000" pitchFamily="50" charset="-128"/>
              <a:ea typeface="HGPｺﾞｼｯｸM" panose="020B0600000000000000" pitchFamily="50" charset="-128"/>
            </a:endParaRPr>
          </a:p>
          <a:p>
            <a:pPr marL="195539" indent="-195539">
              <a:buFont typeface="Arial" panose="020B0604020202020204" pitchFamily="34" charset="0"/>
              <a:buChar char="•"/>
            </a:pPr>
            <a:r>
              <a:rPr lang="ja-JP" altLang="en-US" sz="1100" dirty="0">
                <a:latin typeface="HGPｺﾞｼｯｸM" panose="020B0600000000000000" pitchFamily="50" charset="-128"/>
                <a:ea typeface="HGPｺﾞｼｯｸM" panose="020B0600000000000000" pitchFamily="50" charset="-128"/>
              </a:rPr>
              <a:t>本用紙の情報は、本セミナーに関する目的以外では使用しません。</a:t>
            </a:r>
            <a:endParaRPr lang="en-US" altLang="ja-JP" sz="1100"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040956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1143</TotalTime>
  <Words>203</Words>
  <Application>Microsoft Office PowerPoint</Application>
  <PresentationFormat>ユーザー設定</PresentationFormat>
  <Paragraphs>51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山梨県</dc:creator>
  <cp:lastModifiedBy>山梨県</cp:lastModifiedBy>
  <cp:revision>113</cp:revision>
  <cp:lastPrinted>2016-08-05T02:22:23Z</cp:lastPrinted>
  <dcterms:created xsi:type="dcterms:W3CDTF">2015-12-03T09:17:06Z</dcterms:created>
  <dcterms:modified xsi:type="dcterms:W3CDTF">2016-09-16T06:46:56Z</dcterms:modified>
</cp:coreProperties>
</file>