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1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6" d="100"/>
          <a:sy n="96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3BF47843-6881-4D82-88B9-5830A162DBFE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C78DF344-B392-4132-98A1-62874EC2B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25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DDE5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家族ファミリーのイラスト/無料イラスト・フリー素材3">
            <a:extLst>
              <a:ext uri="{FF2B5EF4-FFF2-40B4-BE49-F238E27FC236}">
                <a16:creationId xmlns:a16="http://schemas.microsoft.com/office/drawing/2014/main" id="{B28DAD59-9BB1-CAA4-6602-32BCF167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70" y="6258061"/>
            <a:ext cx="4756962" cy="34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B44712C-3480-5C65-BE32-2E4381EF9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40" y="3574733"/>
            <a:ext cx="1673659" cy="2683329"/>
          </a:xfrm>
          <a:prstGeom prst="rect">
            <a:avLst/>
          </a:prstGeom>
        </p:spPr>
      </p:pic>
      <p:pic>
        <p:nvPicPr>
          <p:cNvPr id="10" name="図 9" descr="フルーツ が含まれている画像&#10;&#10;自動的に生成された説明">
            <a:extLst>
              <a:ext uri="{FF2B5EF4-FFF2-40B4-BE49-F238E27FC236}">
                <a16:creationId xmlns:a16="http://schemas.microsoft.com/office/drawing/2014/main" id="{70AE2E00-41B4-C22E-1D1A-4904105D4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89" y="173511"/>
            <a:ext cx="2319227" cy="1485723"/>
          </a:xfrm>
          <a:prstGeom prst="rect">
            <a:avLst/>
          </a:prstGeom>
        </p:spPr>
      </p:pic>
      <p:sp>
        <p:nvSpPr>
          <p:cNvPr id="17" name="小波 16">
            <a:extLst>
              <a:ext uri="{FF2B5EF4-FFF2-40B4-BE49-F238E27FC236}">
                <a16:creationId xmlns:a16="http://schemas.microsoft.com/office/drawing/2014/main" id="{8469A0D5-7B2E-8B26-C876-802DC44FA65B}"/>
              </a:ext>
            </a:extLst>
          </p:cNvPr>
          <p:cNvSpPr/>
          <p:nvPr/>
        </p:nvSpPr>
        <p:spPr>
          <a:xfrm>
            <a:off x="582401" y="172745"/>
            <a:ext cx="5097630" cy="762469"/>
          </a:xfrm>
          <a:prstGeom prst="doubleWav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xfrm>
            <a:off x="2636065" y="9440647"/>
            <a:ext cx="4169561" cy="498692"/>
          </a:xfrm>
        </p:spPr>
        <p:txBody>
          <a:bodyPr/>
          <a:lstStyle/>
          <a:p>
            <a:r>
              <a:rPr kumimoji="1" lang="ja-JP" altLang="en-US" b="1" dirty="0"/>
              <a:t>山梨県・山梨県交通対策推進協議会・山梨県警察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89148F-14BE-C973-551F-F3FF433EF6C2}"/>
              </a:ext>
            </a:extLst>
          </p:cNvPr>
          <p:cNvSpPr txBox="1"/>
          <p:nvPr/>
        </p:nvSpPr>
        <p:spPr>
          <a:xfrm>
            <a:off x="199829" y="327020"/>
            <a:ext cx="5862777" cy="465082"/>
          </a:xfrm>
          <a:prstGeom prst="rect">
            <a:avLst/>
          </a:prstGeom>
          <a:noFill/>
        </p:spPr>
        <p:txBody>
          <a:bodyPr wrap="square" lIns="92236" tIns="46118" rIns="92236" bIns="46118" rtlCol="0">
            <a:spAutoFit/>
          </a:bodyPr>
          <a:lstStyle/>
          <a:p>
            <a:pPr algn="ctr"/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夏の交通事故防止県民運動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285496-9003-2E8D-176A-5DE47382859E}"/>
              </a:ext>
            </a:extLst>
          </p:cNvPr>
          <p:cNvSpPr txBox="1"/>
          <p:nvPr/>
        </p:nvSpPr>
        <p:spPr>
          <a:xfrm>
            <a:off x="453812" y="1041589"/>
            <a:ext cx="5134930" cy="651115"/>
          </a:xfrm>
          <a:prstGeom prst="rect">
            <a:avLst/>
          </a:prstGeom>
          <a:noFill/>
        </p:spPr>
        <p:txBody>
          <a:bodyPr wrap="square" lIns="92236" tIns="46118" rIns="92236" bIns="46118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県民の皆様！！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いよいよ待ちに待った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夏休み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が始まります！！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5F21DC-6F95-B4F9-10AC-0BD4A6005A49}"/>
              </a:ext>
            </a:extLst>
          </p:cNvPr>
          <p:cNvSpPr txBox="1"/>
          <p:nvPr/>
        </p:nvSpPr>
        <p:spPr>
          <a:xfrm>
            <a:off x="453813" y="1873717"/>
            <a:ext cx="6129589" cy="651115"/>
          </a:xfrm>
          <a:prstGeom prst="rect">
            <a:avLst/>
          </a:prstGeom>
          <a:noFill/>
        </p:spPr>
        <p:txBody>
          <a:bodyPr wrap="square" lIns="92236" tIns="46118" rIns="92236" bIns="46118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そこで、山梨県では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</a:t>
            </a:r>
            <a:r>
              <a:rPr kumimoji="1" lang="ja-JP" altLang="en-US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夏の交通事故防止県民運動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を実施します！！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7B0409-8FC9-B9DA-759E-66DB26B3C002}"/>
              </a:ext>
            </a:extLst>
          </p:cNvPr>
          <p:cNvSpPr txBox="1"/>
          <p:nvPr/>
        </p:nvSpPr>
        <p:spPr>
          <a:xfrm>
            <a:off x="237128" y="2872185"/>
            <a:ext cx="6408189" cy="651115"/>
          </a:xfrm>
          <a:prstGeom prst="rect">
            <a:avLst/>
          </a:prstGeom>
          <a:noFill/>
        </p:spPr>
        <p:txBody>
          <a:bodyPr wrap="square" lIns="92236" tIns="46118" rIns="92236" bIns="46118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実施期間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　</a:t>
            </a:r>
            <a:r>
              <a:rPr kumimoji="1" lang="ja-JP" altLang="en-US" b="1" dirty="0"/>
              <a:t>令和６年７月２１日（日）～令和６年８月２０日（火）</a:t>
            </a:r>
          </a:p>
        </p:txBody>
      </p:sp>
      <p:sp>
        <p:nvSpPr>
          <p:cNvPr id="24" name="フローチャート: 代替処理 23">
            <a:extLst>
              <a:ext uri="{FF2B5EF4-FFF2-40B4-BE49-F238E27FC236}">
                <a16:creationId xmlns:a16="http://schemas.microsoft.com/office/drawing/2014/main" id="{75E9EDBF-DA9C-F6AF-B856-88702606D910}"/>
              </a:ext>
            </a:extLst>
          </p:cNvPr>
          <p:cNvSpPr/>
          <p:nvPr/>
        </p:nvSpPr>
        <p:spPr>
          <a:xfrm>
            <a:off x="199827" y="3991440"/>
            <a:ext cx="4448330" cy="217094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236" tIns="46118" rIns="92236" bIns="46118" rtlCol="0" anchor="ctr"/>
          <a:lstStyle/>
          <a:p>
            <a:r>
              <a:rPr lang="ja-JP" altLang="en-US" sz="1600" b="1" u="sng" dirty="0"/>
              <a:t>１　飲酒運転の根絶</a:t>
            </a:r>
            <a:endParaRPr lang="en-US" altLang="ja-JP" sz="1600" b="1" u="sng" dirty="0"/>
          </a:p>
          <a:p>
            <a:r>
              <a:rPr lang="ja-JP" altLang="en-US" sz="1600" b="1" u="sng" dirty="0"/>
              <a:t>２　高齢者と子供の安全な通行の確保と高</a:t>
            </a:r>
            <a:endParaRPr lang="en-US" altLang="ja-JP" sz="1600" b="1" u="sng" dirty="0"/>
          </a:p>
          <a:p>
            <a:r>
              <a:rPr lang="ja-JP" altLang="en-US" sz="1600" b="1" u="sng" dirty="0"/>
              <a:t>　　齢運転者の交通事故防止</a:t>
            </a:r>
            <a:endParaRPr lang="en-US" altLang="ja-JP" sz="1600" b="1" u="sng" dirty="0"/>
          </a:p>
          <a:p>
            <a:r>
              <a:rPr lang="ja-JP" altLang="en-US" sz="1600" b="1" u="sng" dirty="0"/>
              <a:t>３　二輪車の交通事故防止</a:t>
            </a:r>
            <a:endParaRPr lang="en-US" altLang="ja-JP" sz="1600" b="1" u="sng" dirty="0"/>
          </a:p>
          <a:p>
            <a:r>
              <a:rPr lang="ja-JP" altLang="en-US" sz="1600" b="1" u="sng" dirty="0"/>
              <a:t>４　自転車等の安全適正利用の推進</a:t>
            </a:r>
            <a:endParaRPr lang="en-US" altLang="ja-JP" sz="1600" b="1" u="sng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695AB90-3A45-C008-20D7-3DE62E527F65}"/>
              </a:ext>
            </a:extLst>
          </p:cNvPr>
          <p:cNvSpPr/>
          <p:nvPr/>
        </p:nvSpPr>
        <p:spPr>
          <a:xfrm>
            <a:off x="453812" y="3574733"/>
            <a:ext cx="1765522" cy="70254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236" tIns="46118" rIns="92236" bIns="46118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運動の重点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B759624-DC91-C14E-88C9-1588E7D52450}"/>
              </a:ext>
            </a:extLst>
          </p:cNvPr>
          <p:cNvSpPr txBox="1"/>
          <p:nvPr/>
        </p:nvSpPr>
        <p:spPr>
          <a:xfrm>
            <a:off x="186862" y="7411894"/>
            <a:ext cx="6508718" cy="1209213"/>
          </a:xfrm>
          <a:prstGeom prst="rect">
            <a:avLst/>
          </a:prstGeom>
          <a:noFill/>
        </p:spPr>
        <p:txBody>
          <a:bodyPr wrap="square" lIns="92236" tIns="46118" rIns="92236" bIns="46118" rtlCol="0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ja-JP" altLang="en-US" sz="2400" b="1" dirty="0">
                <a:solidFill>
                  <a:srgbClr val="FFFF00"/>
                </a:solidFill>
              </a:rPr>
              <a:t>誰一人として交通事故を起こすことなく、交通事故に遭うことなく、楽しい夏休みにしましょう</a:t>
            </a:r>
            <a:r>
              <a:rPr kumimoji="1" lang="ja-JP" altLang="en-US" b="1" dirty="0">
                <a:solidFill>
                  <a:srgbClr val="FFFF00"/>
                </a:solidFill>
              </a:rPr>
              <a:t>♩</a:t>
            </a:r>
            <a:endParaRPr kumimoji="1" lang="en-US" altLang="ja-JP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3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C5E42-22CD-9583-D8F5-96229F67D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240C14-FDE9-57C6-0F14-9F904B22F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3A048D-2775-D5A8-661C-2C36ED5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8C88A0-C4EF-937B-822F-1685FE61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61C11-3A89-75C3-0EE4-2E241D6F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39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2AA98-0D27-2026-C2A5-0B9817F7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8B2332-DC41-8030-08A5-FB128A423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0BD7C3-7208-00D5-3218-67C65136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EBC970-C7C5-7027-BF69-7AAFC6A8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150FE2-C76F-898F-AED2-8FC17614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7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A001D0A-0168-F3F7-7852-F5B8C7B81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A29DC1-C1EE-9344-F4AF-A82ADE0C7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FC3771-FCA5-1F88-7C96-D645D1BA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3D84B3-F000-C3BE-9BCA-B2600560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C07D1C-9C7A-8277-BCE5-AB5C1C9A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46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8C2393-9BC5-F934-152F-CF83EDDD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294F55-A00A-6764-A0AA-236380ED5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BDC9E4-8E9D-43C6-B3A7-32C983F3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EFAD00-CB2C-1961-6341-04982570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75A492-FEBF-3CC8-FABA-3BCE6CD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42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07301-19A4-D4F8-0BA6-E6B43AF9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9C6050-B188-EB4B-D623-3FE89EAD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61FE36-9631-7AB0-0174-82146CCC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3184F6-8334-EA91-1BE4-5421B54C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1E0DED-7E11-FB5B-4E85-095ADE08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33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FBF96-1692-66A1-844C-A21DC5C0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DB449A-51B7-8BF7-CA26-480F86105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652F59-8103-4A45-EF24-26B320883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32E0BF-ADA4-769C-73CD-25979B47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359D82-A627-1D0B-1B44-7EEC4487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0514F3-8F5B-6388-D21F-9A96F012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58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3333E-063A-3D78-1CEC-F237C86D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599F67-4357-6AA7-3AE6-439F5E1CE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DF45AC-2B4C-1E44-B510-05E7A9D4E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02CBE3-C577-1B70-EF16-079B17712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32C4A8-1474-0CDA-E1A8-6804A4C80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270E45-2BB8-1AFB-8DE4-8EDB93EC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F3B0F4E-27F8-6048-0CE5-215DD78D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501E086-844B-F8A3-B3D6-ADC32895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75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950B03-2659-4F9D-5508-21837685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F366DA-B694-B9D3-491F-91364B38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C4F6F7-7B85-9A6F-A94C-D0FCADD6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B221EC-7833-33A7-A223-2182BEDE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93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CCC740-BA43-540A-DCE1-526170F4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7AFA63-B92D-CA32-F30C-097CE4B9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ED6C8A-50CB-D14F-088E-A50C1A94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22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F5004-E4E0-F3A0-4DAC-0257BBB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CE206D-01EB-30DE-9AD0-20F7A9363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97B112-6342-ECFA-415B-D244EF4AB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A93E96-4D9D-E742-3C86-2EBFF870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D66730-BC97-338F-4FD4-0C17DACF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3C53EE-97AC-44BA-E8AA-96B91B11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8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AE48B-4F06-00C9-12BF-D7E4D657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F19D83A-BD6F-AB79-7090-A0063B36B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BB17E6-0DA2-AD9B-700A-8646C35D7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5C8C95-0B84-4FD2-E39E-5022BA6F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97BAE6-7BFA-2068-58F2-19E6B6B2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6B85A4-1A57-3B2A-7AAB-CB4BA8E3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08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C5BEC00-8A61-8590-F29C-2FEF2893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0031C0-680B-66D7-4ADC-25D2567D4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157F44-C593-6906-8F4E-81168C3EE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88C9-E8B3-40B8-A739-02F39DEE9934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5DF562-23B5-1CF3-AA81-9A39F731B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9CFC9A-61C6-538E-5CA2-02BBCE914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3FCB-81E8-4148-8F90-A4C9C175B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80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EC87D0-71CB-C3AF-8C35-599561165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D6233C-A1D3-19C1-CB81-792C7D98B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135</Words>
  <Application>Microsoft Office PowerPoint</Application>
  <PresentationFormat>ワイド画面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山梨県</dc:creator>
  <cp:lastModifiedBy>山梨県</cp:lastModifiedBy>
  <cp:revision>2</cp:revision>
  <dcterms:created xsi:type="dcterms:W3CDTF">2024-06-19T23:46:57Z</dcterms:created>
  <dcterms:modified xsi:type="dcterms:W3CDTF">2024-06-20T01:51:07Z</dcterms:modified>
</cp:coreProperties>
</file>