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71" r:id="rId5"/>
    <p:sldId id="272" r:id="rId6"/>
    <p:sldId id="273" r:id="rId7"/>
    <p:sldId id="274" r:id="rId8"/>
    <p:sldId id="267" r:id="rId9"/>
    <p:sldId id="269" r:id="rId10"/>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2F0D9"/>
    <a:srgbClr val="FFF2CC"/>
    <a:srgbClr val="DAE3F3"/>
    <a:srgbClr val="9900FF"/>
    <a:srgbClr val="FF7C80"/>
    <a:srgbClr val="FF66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3289F16-BB46-4816-BAE7-DA3E97C47E58}" v="79" dt="2021-10-31T14:56:40.340"/>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B9631B5-78F2-41C9-869B-9F39066F8104}" styleName="中間スタイル 3 - アクセント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EB344D84-9AFB-497E-A393-DC336BA19D2E}" styleName="中間スタイル 3 - アクセント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327F97BB-C833-4FB7-BDE5-3F7075034690}" styleName="テーマ スタイル 2 - アクセント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7" autoAdjust="0"/>
    <p:restoredTop sz="94660"/>
  </p:normalViewPr>
  <p:slideViewPr>
    <p:cSldViewPr snapToGrid="0">
      <p:cViewPr varScale="1">
        <p:scale>
          <a:sx n="79" d="100"/>
          <a:sy n="79" d="100"/>
        </p:scale>
        <p:origin x="138" y="348"/>
      </p:cViewPr>
      <p:guideLst/>
    </p:cSldViewPr>
  </p:slideViewPr>
  <p:notesTextViewPr>
    <p:cViewPr>
      <p:scale>
        <a:sx n="1" d="1"/>
        <a:sy n="1" d="1"/>
      </p:scale>
      <p:origin x="0" y="0"/>
    </p:cViewPr>
  </p:notesTextViewPr>
  <p:notesViewPr>
    <p:cSldViewPr snapToGrid="0">
      <p:cViewPr varScale="1">
        <p:scale>
          <a:sx n="68" d="100"/>
          <a:sy n="68" d="100"/>
        </p:scale>
        <p:origin x="2526"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坂本 正樹" userId="613c058c629d8f01" providerId="LiveId" clId="{B3289F16-BB46-4816-BAE7-DA3E97C47E58}"/>
    <pc:docChg chg="undo custSel addSld delSld modSld modMainMaster modNotesMaster">
      <pc:chgData name="坂本 正樹" userId="613c058c629d8f01" providerId="LiveId" clId="{B3289F16-BB46-4816-BAE7-DA3E97C47E58}" dt="2021-11-03T14:06:35.858" v="6502" actId="20577"/>
      <pc:docMkLst>
        <pc:docMk/>
      </pc:docMkLst>
      <pc:sldChg chg="addSp delSp modSp mod modClrScheme chgLayout">
        <pc:chgData name="坂本 正樹" userId="613c058c629d8f01" providerId="LiveId" clId="{B3289F16-BB46-4816-BAE7-DA3E97C47E58}" dt="2021-11-03T14:06:35.858" v="6502" actId="20577"/>
        <pc:sldMkLst>
          <pc:docMk/>
          <pc:sldMk cId="3521975756" sldId="256"/>
        </pc:sldMkLst>
        <pc:spChg chg="mod topLvl">
          <ac:chgData name="坂本 正樹" userId="613c058c629d8f01" providerId="LiveId" clId="{B3289F16-BB46-4816-BAE7-DA3E97C47E58}" dt="2021-10-31T13:35:22.932" v="3839" actId="165"/>
          <ac:spMkLst>
            <pc:docMk/>
            <pc:sldMk cId="3521975756" sldId="256"/>
            <ac:spMk id="3" creationId="{00000000-0000-0000-0000-000000000000}"/>
          </ac:spMkLst>
        </pc:spChg>
        <pc:spChg chg="mod topLvl">
          <ac:chgData name="坂本 正樹" userId="613c058c629d8f01" providerId="LiveId" clId="{B3289F16-BB46-4816-BAE7-DA3E97C47E58}" dt="2021-10-31T13:35:22.932" v="3839" actId="165"/>
          <ac:spMkLst>
            <pc:docMk/>
            <pc:sldMk cId="3521975756" sldId="256"/>
            <ac:spMk id="4" creationId="{66407CDC-B866-46F0-8E1D-388BC7282570}"/>
          </ac:spMkLst>
        </pc:spChg>
        <pc:spChg chg="mod topLvl">
          <ac:chgData name="坂本 正樹" userId="613c058c629d8f01" providerId="LiveId" clId="{B3289F16-BB46-4816-BAE7-DA3E97C47E58}" dt="2021-10-31T13:35:22.932" v="3839" actId="165"/>
          <ac:spMkLst>
            <pc:docMk/>
            <pc:sldMk cId="3521975756" sldId="256"/>
            <ac:spMk id="5" creationId="{008DB970-1712-4CFB-9F5F-A6F9EBFADBD1}"/>
          </ac:spMkLst>
        </pc:spChg>
        <pc:spChg chg="mod topLvl">
          <ac:chgData name="坂本 正樹" userId="613c058c629d8f01" providerId="LiveId" clId="{B3289F16-BB46-4816-BAE7-DA3E97C47E58}" dt="2021-10-31T13:35:22.932" v="3839" actId="165"/>
          <ac:spMkLst>
            <pc:docMk/>
            <pc:sldMk cId="3521975756" sldId="256"/>
            <ac:spMk id="6" creationId="{00000000-0000-0000-0000-000000000000}"/>
          </ac:spMkLst>
        </pc:spChg>
        <pc:spChg chg="mod topLvl">
          <ac:chgData name="坂本 正樹" userId="613c058c629d8f01" providerId="LiveId" clId="{B3289F16-BB46-4816-BAE7-DA3E97C47E58}" dt="2021-10-31T13:35:22.932" v="3839" actId="165"/>
          <ac:spMkLst>
            <pc:docMk/>
            <pc:sldMk cId="3521975756" sldId="256"/>
            <ac:spMk id="7" creationId="{2709E88A-373B-44A4-BD51-868C461E7D19}"/>
          </ac:spMkLst>
        </pc:spChg>
        <pc:spChg chg="mod ord">
          <ac:chgData name="坂本 正樹" userId="613c058c629d8f01" providerId="LiveId" clId="{B3289F16-BB46-4816-BAE7-DA3E97C47E58}" dt="2021-10-31T10:25:54.884" v="147" actId="700"/>
          <ac:spMkLst>
            <pc:docMk/>
            <pc:sldMk cId="3521975756" sldId="256"/>
            <ac:spMk id="10" creationId="{9AAB0352-C7B8-45C8-80EF-08AB50DD1A01}"/>
          </ac:spMkLst>
        </pc:spChg>
        <pc:spChg chg="add mod">
          <ac:chgData name="坂本 正樹" userId="613c058c629d8f01" providerId="LiveId" clId="{B3289F16-BB46-4816-BAE7-DA3E97C47E58}" dt="2021-10-31T14:57:13.810" v="6034" actId="1076"/>
          <ac:spMkLst>
            <pc:docMk/>
            <pc:sldMk cId="3521975756" sldId="256"/>
            <ac:spMk id="12" creationId="{C01EE1A3-D374-4B11-AD0A-37AFADC8EA47}"/>
          </ac:spMkLst>
        </pc:spChg>
        <pc:spChg chg="add mod">
          <ac:chgData name="坂本 正樹" userId="613c058c629d8f01" providerId="LiveId" clId="{B3289F16-BB46-4816-BAE7-DA3E97C47E58}" dt="2021-11-03T14:06:35.858" v="6502" actId="20577"/>
          <ac:spMkLst>
            <pc:docMk/>
            <pc:sldMk cId="3521975756" sldId="256"/>
            <ac:spMk id="13" creationId="{ADC85C6E-FAF2-4029-BCDC-0FFBB449A100}"/>
          </ac:spMkLst>
        </pc:spChg>
        <pc:spChg chg="add mod">
          <ac:chgData name="坂本 正樹" userId="613c058c629d8f01" providerId="LiveId" clId="{B3289F16-BB46-4816-BAE7-DA3E97C47E58}" dt="2021-10-31T14:57:17.693" v="6035" actId="1076"/>
          <ac:spMkLst>
            <pc:docMk/>
            <pc:sldMk cId="3521975756" sldId="256"/>
            <ac:spMk id="14" creationId="{7C110236-C454-40A2-A88B-D789200A54B7}"/>
          </ac:spMkLst>
        </pc:spChg>
        <pc:grpChg chg="add del mod">
          <ac:chgData name="坂本 正樹" userId="613c058c629d8f01" providerId="LiveId" clId="{B3289F16-BB46-4816-BAE7-DA3E97C47E58}" dt="2021-10-31T13:35:22.932" v="3839" actId="165"/>
          <ac:grpSpMkLst>
            <pc:docMk/>
            <pc:sldMk cId="3521975756" sldId="256"/>
            <ac:grpSpMk id="8" creationId="{B37C72FA-7DA9-46E3-B99A-37BC0C1E0064}"/>
          </ac:grpSpMkLst>
        </pc:grpChg>
        <pc:cxnChg chg="mod topLvl">
          <ac:chgData name="坂本 正樹" userId="613c058c629d8f01" providerId="LiveId" clId="{B3289F16-BB46-4816-BAE7-DA3E97C47E58}" dt="2021-10-31T13:35:22.932" v="3839" actId="165"/>
          <ac:cxnSpMkLst>
            <pc:docMk/>
            <pc:sldMk cId="3521975756" sldId="256"/>
            <ac:cxnSpMk id="9" creationId="{F884E405-5B86-444D-ADBC-403D57EC383E}"/>
          </ac:cxnSpMkLst>
        </pc:cxnChg>
      </pc:sldChg>
      <pc:sldChg chg="addSp delSp modSp new mod modClrScheme chgLayout">
        <pc:chgData name="坂本 正樹" userId="613c058c629d8f01" providerId="LiveId" clId="{B3289F16-BB46-4816-BAE7-DA3E97C47E58}" dt="2021-10-31T14:54:07.941" v="5910" actId="1076"/>
        <pc:sldMkLst>
          <pc:docMk/>
          <pc:sldMk cId="3054543244" sldId="257"/>
        </pc:sldMkLst>
        <pc:spChg chg="del mod ord">
          <ac:chgData name="坂本 正樹" userId="613c058c629d8f01" providerId="LiveId" clId="{B3289F16-BB46-4816-BAE7-DA3E97C47E58}" dt="2021-10-31T10:25:42.250" v="146" actId="700"/>
          <ac:spMkLst>
            <pc:docMk/>
            <pc:sldMk cId="3054543244" sldId="257"/>
            <ac:spMk id="2" creationId="{FD3B52B0-8910-4771-9B9C-5D93A4705192}"/>
          </ac:spMkLst>
        </pc:spChg>
        <pc:spChg chg="del mod ord">
          <ac:chgData name="坂本 正樹" userId="613c058c629d8f01" providerId="LiveId" clId="{B3289F16-BB46-4816-BAE7-DA3E97C47E58}" dt="2021-10-31T10:25:42.250" v="146" actId="700"/>
          <ac:spMkLst>
            <pc:docMk/>
            <pc:sldMk cId="3054543244" sldId="257"/>
            <ac:spMk id="3" creationId="{3191B0E4-96AF-49AC-9712-6E95495B5C38}"/>
          </ac:spMkLst>
        </pc:spChg>
        <pc:spChg chg="mod ord">
          <ac:chgData name="坂本 正樹" userId="613c058c629d8f01" providerId="LiveId" clId="{B3289F16-BB46-4816-BAE7-DA3E97C47E58}" dt="2021-10-31T10:25:42.250" v="146" actId="700"/>
          <ac:spMkLst>
            <pc:docMk/>
            <pc:sldMk cId="3054543244" sldId="257"/>
            <ac:spMk id="4" creationId="{68B0F893-187A-4673-A4A3-78C5213E183B}"/>
          </ac:spMkLst>
        </pc:spChg>
        <pc:spChg chg="add del mod ord">
          <ac:chgData name="坂本 正樹" userId="613c058c629d8f01" providerId="LiveId" clId="{B3289F16-BB46-4816-BAE7-DA3E97C47E58}" dt="2021-10-31T10:26:02.785" v="149" actId="478"/>
          <ac:spMkLst>
            <pc:docMk/>
            <pc:sldMk cId="3054543244" sldId="257"/>
            <ac:spMk id="5" creationId="{15B1984A-9706-4522-B521-B35E6E83D4D8}"/>
          </ac:spMkLst>
        </pc:spChg>
        <pc:spChg chg="add del mod ord">
          <ac:chgData name="坂本 正樹" userId="613c058c629d8f01" providerId="LiveId" clId="{B3289F16-BB46-4816-BAE7-DA3E97C47E58}" dt="2021-10-31T10:26:01.006" v="148" actId="478"/>
          <ac:spMkLst>
            <pc:docMk/>
            <pc:sldMk cId="3054543244" sldId="257"/>
            <ac:spMk id="6" creationId="{15C9A0E0-76AA-4989-8AA6-B1A4D2923958}"/>
          </ac:spMkLst>
        </pc:spChg>
        <pc:spChg chg="add mod">
          <ac:chgData name="坂本 正樹" userId="613c058c629d8f01" providerId="LiveId" clId="{B3289F16-BB46-4816-BAE7-DA3E97C47E58}" dt="2021-10-31T14:54:07.941" v="5910" actId="1076"/>
          <ac:spMkLst>
            <pc:docMk/>
            <pc:sldMk cId="3054543244" sldId="257"/>
            <ac:spMk id="8" creationId="{6BB05404-BE7F-46F2-8788-1C60C7E0DCF9}"/>
          </ac:spMkLst>
        </pc:spChg>
        <pc:spChg chg="add mod">
          <ac:chgData name="坂本 正樹" userId="613c058c629d8f01" providerId="LiveId" clId="{B3289F16-BB46-4816-BAE7-DA3E97C47E58}" dt="2021-10-31T14:50:38.173" v="5890" actId="12"/>
          <ac:spMkLst>
            <pc:docMk/>
            <pc:sldMk cId="3054543244" sldId="257"/>
            <ac:spMk id="10" creationId="{6D7162F4-B159-484C-8489-958B48909F4B}"/>
          </ac:spMkLst>
        </pc:spChg>
        <pc:spChg chg="add del mod">
          <ac:chgData name="坂本 正樹" userId="613c058c629d8f01" providerId="LiveId" clId="{B3289F16-BB46-4816-BAE7-DA3E97C47E58}" dt="2021-10-31T10:52:01.411" v="1336" actId="478"/>
          <ac:spMkLst>
            <pc:docMk/>
            <pc:sldMk cId="3054543244" sldId="257"/>
            <ac:spMk id="12" creationId="{CC6883FA-52E6-4556-A921-268F9D07E5E9}"/>
          </ac:spMkLst>
        </pc:spChg>
        <pc:spChg chg="add mod">
          <ac:chgData name="坂本 正樹" userId="613c058c629d8f01" providerId="LiveId" clId="{B3289F16-BB46-4816-BAE7-DA3E97C47E58}" dt="2021-10-31T14:50:58.668" v="5892" actId="122"/>
          <ac:spMkLst>
            <pc:docMk/>
            <pc:sldMk cId="3054543244" sldId="257"/>
            <ac:spMk id="14" creationId="{CFC852D6-18BF-4662-8D4E-370A616E2989}"/>
          </ac:spMkLst>
        </pc:spChg>
        <pc:spChg chg="add mod">
          <ac:chgData name="坂本 正樹" userId="613c058c629d8f01" providerId="LiveId" clId="{B3289F16-BB46-4816-BAE7-DA3E97C47E58}" dt="2021-10-31T13:36:22.268" v="3848" actId="164"/>
          <ac:spMkLst>
            <pc:docMk/>
            <pc:sldMk cId="3054543244" sldId="257"/>
            <ac:spMk id="16" creationId="{FF08A07C-A403-4418-9255-1CBFA55F5C50}"/>
          </ac:spMkLst>
        </pc:spChg>
        <pc:spChg chg="add mod">
          <ac:chgData name="坂本 正樹" userId="613c058c629d8f01" providerId="LiveId" clId="{B3289F16-BB46-4816-BAE7-DA3E97C47E58}" dt="2021-10-31T14:50:09.447" v="5886" actId="14100"/>
          <ac:spMkLst>
            <pc:docMk/>
            <pc:sldMk cId="3054543244" sldId="257"/>
            <ac:spMk id="18" creationId="{8255CA48-6120-40C8-AF90-68BCF2BEFF5B}"/>
          </ac:spMkLst>
        </pc:spChg>
        <pc:grpChg chg="add mod">
          <ac:chgData name="坂本 正樹" userId="613c058c629d8f01" providerId="LiveId" clId="{B3289F16-BB46-4816-BAE7-DA3E97C47E58}" dt="2021-10-31T14:53:12.973" v="5905" actId="1076"/>
          <ac:grpSpMkLst>
            <pc:docMk/>
            <pc:sldMk cId="3054543244" sldId="257"/>
            <ac:grpSpMk id="17" creationId="{32CA4E87-2EF4-428E-BF40-5D31DA5D5D4E}"/>
          </ac:grpSpMkLst>
        </pc:grpChg>
        <pc:cxnChg chg="add mod">
          <ac:chgData name="坂本 正樹" userId="613c058c629d8f01" providerId="LiveId" clId="{B3289F16-BB46-4816-BAE7-DA3E97C47E58}" dt="2021-10-31T13:36:22.268" v="3848" actId="164"/>
          <ac:cxnSpMkLst>
            <pc:docMk/>
            <pc:sldMk cId="3054543244" sldId="257"/>
            <ac:cxnSpMk id="15" creationId="{38DAB1CE-B8C2-4F0F-8161-63D0EAEBE84F}"/>
          </ac:cxnSpMkLst>
        </pc:cxnChg>
        <pc:cxnChg chg="add mod">
          <ac:chgData name="坂本 正樹" userId="613c058c629d8f01" providerId="LiveId" clId="{B3289F16-BB46-4816-BAE7-DA3E97C47E58}" dt="2021-10-31T14:50:49.008" v="5891" actId="14100"/>
          <ac:cxnSpMkLst>
            <pc:docMk/>
            <pc:sldMk cId="3054543244" sldId="257"/>
            <ac:cxnSpMk id="19" creationId="{495BA170-07F6-4888-88EA-89966C550053}"/>
          </ac:cxnSpMkLst>
        </pc:cxnChg>
      </pc:sldChg>
      <pc:sldChg chg="new del">
        <pc:chgData name="坂本 正樹" userId="613c058c629d8f01" providerId="LiveId" clId="{B3289F16-BB46-4816-BAE7-DA3E97C47E58}" dt="2021-10-31T10:26:32.680" v="151" actId="47"/>
        <pc:sldMkLst>
          <pc:docMk/>
          <pc:sldMk cId="370288254" sldId="258"/>
        </pc:sldMkLst>
      </pc:sldChg>
      <pc:sldChg chg="addSp delSp modSp add mod">
        <pc:chgData name="坂本 正樹" userId="613c058c629d8f01" providerId="LiveId" clId="{B3289F16-BB46-4816-BAE7-DA3E97C47E58}" dt="2021-10-31T14:54:59.688" v="5937" actId="1076"/>
        <pc:sldMkLst>
          <pc:docMk/>
          <pc:sldMk cId="3890840518" sldId="258"/>
        </pc:sldMkLst>
        <pc:spChg chg="mod">
          <ac:chgData name="坂本 正樹" userId="613c058c629d8f01" providerId="LiveId" clId="{B3289F16-BB46-4816-BAE7-DA3E97C47E58}" dt="2021-10-31T14:54:59.688" v="5937" actId="1076"/>
          <ac:spMkLst>
            <pc:docMk/>
            <pc:sldMk cId="3890840518" sldId="258"/>
            <ac:spMk id="4" creationId="{68B0F893-187A-4673-A4A3-78C5213E183B}"/>
          </ac:spMkLst>
        </pc:spChg>
        <pc:spChg chg="add del mod">
          <ac:chgData name="坂本 正樹" userId="613c058c629d8f01" providerId="LiveId" clId="{B3289F16-BB46-4816-BAE7-DA3E97C47E58}" dt="2021-10-31T13:23:44.958" v="3578" actId="478"/>
          <ac:spMkLst>
            <pc:docMk/>
            <pc:sldMk cId="3890840518" sldId="258"/>
            <ac:spMk id="5" creationId="{F3F625CD-D6F1-4A50-8F9D-682580BA1AFB}"/>
          </ac:spMkLst>
        </pc:spChg>
        <pc:spChg chg="add del mod">
          <ac:chgData name="坂本 正樹" userId="613c058c629d8f01" providerId="LiveId" clId="{B3289F16-BB46-4816-BAE7-DA3E97C47E58}" dt="2021-10-31T13:33:52.880" v="3831" actId="21"/>
          <ac:spMkLst>
            <pc:docMk/>
            <pc:sldMk cId="3890840518" sldId="258"/>
            <ac:spMk id="7" creationId="{E7A9C2B8-6A45-433C-BB27-9EEB2AFA98BB}"/>
          </ac:spMkLst>
        </pc:spChg>
        <pc:spChg chg="mod">
          <ac:chgData name="坂本 正樹" userId="613c058c629d8f01" providerId="LiveId" clId="{B3289F16-BB46-4816-BAE7-DA3E97C47E58}" dt="2021-10-31T14:54:01.372" v="5909" actId="1076"/>
          <ac:spMkLst>
            <pc:docMk/>
            <pc:sldMk cId="3890840518" sldId="258"/>
            <ac:spMk id="8" creationId="{6BB05404-BE7F-46F2-8788-1C60C7E0DCF9}"/>
          </ac:spMkLst>
        </pc:spChg>
        <pc:spChg chg="add del mod">
          <ac:chgData name="坂本 正樹" userId="613c058c629d8f01" providerId="LiveId" clId="{B3289F16-BB46-4816-BAE7-DA3E97C47E58}" dt="2021-10-31T14:37:55.307" v="5609" actId="478"/>
          <ac:spMkLst>
            <pc:docMk/>
            <pc:sldMk cId="3890840518" sldId="258"/>
            <ac:spMk id="9" creationId="{ED2F631B-863E-4BEF-8BF4-F557C58523DD}"/>
          </ac:spMkLst>
        </pc:spChg>
        <pc:spChg chg="mod">
          <ac:chgData name="坂本 正樹" userId="613c058c629d8f01" providerId="LiveId" clId="{B3289F16-BB46-4816-BAE7-DA3E97C47E58}" dt="2021-10-31T14:54:54.325" v="5936" actId="1076"/>
          <ac:spMkLst>
            <pc:docMk/>
            <pc:sldMk cId="3890840518" sldId="258"/>
            <ac:spMk id="10" creationId="{6D7162F4-B159-484C-8489-958B48909F4B}"/>
          </ac:spMkLst>
        </pc:spChg>
        <pc:spChg chg="add del mod">
          <ac:chgData name="坂本 正樹" userId="613c058c629d8f01" providerId="LiveId" clId="{B3289F16-BB46-4816-BAE7-DA3E97C47E58}" dt="2021-10-31T13:27:28.429" v="3744" actId="478"/>
          <ac:spMkLst>
            <pc:docMk/>
            <pc:sldMk cId="3890840518" sldId="258"/>
            <ac:spMk id="11" creationId="{1162E5B8-64FB-4859-9A1B-95A2AE6179A4}"/>
          </ac:spMkLst>
        </pc:spChg>
        <pc:spChg chg="add mod">
          <ac:chgData name="坂本 正樹" userId="613c058c629d8f01" providerId="LiveId" clId="{B3289F16-BB46-4816-BAE7-DA3E97C47E58}" dt="2021-10-31T14:54:54.325" v="5936" actId="1076"/>
          <ac:spMkLst>
            <pc:docMk/>
            <pc:sldMk cId="3890840518" sldId="258"/>
            <ac:spMk id="12" creationId="{2F8FD37D-5A4A-4484-B83B-DCC17358F5E0}"/>
          </ac:spMkLst>
        </pc:spChg>
        <pc:spChg chg="add mod">
          <ac:chgData name="坂本 正樹" userId="613c058c629d8f01" providerId="LiveId" clId="{B3289F16-BB46-4816-BAE7-DA3E97C47E58}" dt="2021-10-31T14:54:54.325" v="5936" actId="1076"/>
          <ac:spMkLst>
            <pc:docMk/>
            <pc:sldMk cId="3890840518" sldId="258"/>
            <ac:spMk id="13" creationId="{DBE3C289-7BE9-4D23-8B8D-FE537C3271BB}"/>
          </ac:spMkLst>
        </pc:spChg>
        <pc:spChg chg="add mod">
          <ac:chgData name="坂本 正樹" userId="613c058c629d8f01" providerId="LiveId" clId="{B3289F16-BB46-4816-BAE7-DA3E97C47E58}" dt="2021-10-31T14:54:54.325" v="5936" actId="1076"/>
          <ac:spMkLst>
            <pc:docMk/>
            <pc:sldMk cId="3890840518" sldId="258"/>
            <ac:spMk id="14" creationId="{E3CA9F50-CD8A-402D-8A99-8F81C3FFBFAC}"/>
          </ac:spMkLst>
        </pc:spChg>
        <pc:spChg chg="add del mod">
          <ac:chgData name="坂本 正樹" userId="613c058c629d8f01" providerId="LiveId" clId="{B3289F16-BB46-4816-BAE7-DA3E97C47E58}" dt="2021-10-31T13:32:11.368" v="3809"/>
          <ac:spMkLst>
            <pc:docMk/>
            <pc:sldMk cId="3890840518" sldId="258"/>
            <ac:spMk id="15" creationId="{36B92D8E-20D5-48CF-B018-9293D00CE0AE}"/>
          </ac:spMkLst>
        </pc:spChg>
        <pc:spChg chg="add mod">
          <ac:chgData name="坂本 正樹" userId="613c058c629d8f01" providerId="LiveId" clId="{B3289F16-BB46-4816-BAE7-DA3E97C47E58}" dt="2021-10-31T14:54:54.325" v="5936" actId="1076"/>
          <ac:spMkLst>
            <pc:docMk/>
            <pc:sldMk cId="3890840518" sldId="258"/>
            <ac:spMk id="16" creationId="{C297C070-B33E-4F10-91B8-C7BDCC5E6B7C}"/>
          </ac:spMkLst>
        </pc:spChg>
        <pc:spChg chg="add mod">
          <ac:chgData name="坂本 正樹" userId="613c058c629d8f01" providerId="LiveId" clId="{B3289F16-BB46-4816-BAE7-DA3E97C47E58}" dt="2021-10-31T14:54:54.325" v="5936" actId="1076"/>
          <ac:spMkLst>
            <pc:docMk/>
            <pc:sldMk cId="3890840518" sldId="258"/>
            <ac:spMk id="17" creationId="{85D82B49-ED29-4E29-A129-06664472806E}"/>
          </ac:spMkLst>
        </pc:spChg>
        <pc:spChg chg="add mod">
          <ac:chgData name="坂本 正樹" userId="613c058c629d8f01" providerId="LiveId" clId="{B3289F16-BB46-4816-BAE7-DA3E97C47E58}" dt="2021-10-31T14:54:54.325" v="5936" actId="1076"/>
          <ac:spMkLst>
            <pc:docMk/>
            <pc:sldMk cId="3890840518" sldId="258"/>
            <ac:spMk id="18" creationId="{2EB64145-A471-4516-B940-D896583C0C51}"/>
          </ac:spMkLst>
        </pc:spChg>
        <pc:spChg chg="add mod">
          <ac:chgData name="坂本 正樹" userId="613c058c629d8f01" providerId="LiveId" clId="{B3289F16-BB46-4816-BAE7-DA3E97C47E58}" dt="2021-10-31T14:54:54.325" v="5936" actId="1076"/>
          <ac:spMkLst>
            <pc:docMk/>
            <pc:sldMk cId="3890840518" sldId="258"/>
            <ac:spMk id="19" creationId="{AF5F7268-FC28-4283-896A-DE864DC577A9}"/>
          </ac:spMkLst>
        </pc:spChg>
        <pc:spChg chg="add mod">
          <ac:chgData name="坂本 正樹" userId="613c058c629d8f01" providerId="LiveId" clId="{B3289F16-BB46-4816-BAE7-DA3E97C47E58}" dt="2021-10-31T14:54:54.325" v="5936" actId="1076"/>
          <ac:spMkLst>
            <pc:docMk/>
            <pc:sldMk cId="3890840518" sldId="258"/>
            <ac:spMk id="20" creationId="{6A66F8AF-D314-4FE7-BAE7-FC4177C7D737}"/>
          </ac:spMkLst>
        </pc:spChg>
        <pc:spChg chg="add mod">
          <ac:chgData name="坂本 正樹" userId="613c058c629d8f01" providerId="LiveId" clId="{B3289F16-BB46-4816-BAE7-DA3E97C47E58}" dt="2021-10-31T14:54:54.325" v="5936" actId="1076"/>
          <ac:spMkLst>
            <pc:docMk/>
            <pc:sldMk cId="3890840518" sldId="258"/>
            <ac:spMk id="21" creationId="{7FA35B51-B9B3-42A3-936A-392E9E9B15DA}"/>
          </ac:spMkLst>
        </pc:spChg>
        <pc:spChg chg="add del mod">
          <ac:chgData name="坂本 正樹" userId="613c058c629d8f01" providerId="LiveId" clId="{B3289F16-BB46-4816-BAE7-DA3E97C47E58}" dt="2021-10-31T13:28:22.835" v="3748" actId="478"/>
          <ac:spMkLst>
            <pc:docMk/>
            <pc:sldMk cId="3890840518" sldId="258"/>
            <ac:spMk id="22" creationId="{B7670CCC-1362-4182-AA22-60FFA65ADD1C}"/>
          </ac:spMkLst>
        </pc:spChg>
        <pc:spChg chg="add mod">
          <ac:chgData name="坂本 正樹" userId="613c058c629d8f01" providerId="LiveId" clId="{B3289F16-BB46-4816-BAE7-DA3E97C47E58}" dt="2021-10-31T14:54:54.325" v="5936" actId="1076"/>
          <ac:spMkLst>
            <pc:docMk/>
            <pc:sldMk cId="3890840518" sldId="258"/>
            <ac:spMk id="23" creationId="{5B72374C-6C9D-4963-9DF2-92F84EE94D92}"/>
          </ac:spMkLst>
        </pc:spChg>
        <pc:spChg chg="add mod">
          <ac:chgData name="坂本 正樹" userId="613c058c629d8f01" providerId="LiveId" clId="{B3289F16-BB46-4816-BAE7-DA3E97C47E58}" dt="2021-10-31T14:54:54.325" v="5936" actId="1076"/>
          <ac:spMkLst>
            <pc:docMk/>
            <pc:sldMk cId="3890840518" sldId="258"/>
            <ac:spMk id="24" creationId="{D0293819-1F46-462E-9C75-600204EA9063}"/>
          </ac:spMkLst>
        </pc:spChg>
        <pc:spChg chg="add mod">
          <ac:chgData name="坂本 正樹" userId="613c058c629d8f01" providerId="LiveId" clId="{B3289F16-BB46-4816-BAE7-DA3E97C47E58}" dt="2021-10-31T14:54:54.325" v="5936" actId="1076"/>
          <ac:spMkLst>
            <pc:docMk/>
            <pc:sldMk cId="3890840518" sldId="258"/>
            <ac:spMk id="25" creationId="{3E137FED-6F73-4C7E-A89F-80706A91F153}"/>
          </ac:spMkLst>
        </pc:spChg>
        <pc:spChg chg="add mod">
          <ac:chgData name="坂本 正樹" userId="613c058c629d8f01" providerId="LiveId" clId="{B3289F16-BB46-4816-BAE7-DA3E97C47E58}" dt="2021-10-31T14:54:54.325" v="5936" actId="1076"/>
          <ac:spMkLst>
            <pc:docMk/>
            <pc:sldMk cId="3890840518" sldId="258"/>
            <ac:spMk id="26" creationId="{5134EC16-F7E2-4D77-A5BC-0EB1B5759F79}"/>
          </ac:spMkLst>
        </pc:spChg>
        <pc:spChg chg="add mod">
          <ac:chgData name="坂本 正樹" userId="613c058c629d8f01" providerId="LiveId" clId="{B3289F16-BB46-4816-BAE7-DA3E97C47E58}" dt="2021-10-31T14:54:54.325" v="5936" actId="1076"/>
          <ac:spMkLst>
            <pc:docMk/>
            <pc:sldMk cId="3890840518" sldId="258"/>
            <ac:spMk id="27" creationId="{D6F2661A-A4AE-4833-BE01-50CB3A2DDFDE}"/>
          </ac:spMkLst>
        </pc:spChg>
        <pc:spChg chg="add mod">
          <ac:chgData name="坂本 正樹" userId="613c058c629d8f01" providerId="LiveId" clId="{B3289F16-BB46-4816-BAE7-DA3E97C47E58}" dt="2021-10-31T14:54:54.325" v="5936" actId="1076"/>
          <ac:spMkLst>
            <pc:docMk/>
            <pc:sldMk cId="3890840518" sldId="258"/>
            <ac:spMk id="29" creationId="{0392B984-AC4E-4BC9-8783-CEDCE0275D1E}"/>
          </ac:spMkLst>
        </pc:spChg>
        <pc:spChg chg="add mod">
          <ac:chgData name="坂本 正樹" userId="613c058c629d8f01" providerId="LiveId" clId="{B3289F16-BB46-4816-BAE7-DA3E97C47E58}" dt="2021-10-31T14:54:54.325" v="5936" actId="1076"/>
          <ac:spMkLst>
            <pc:docMk/>
            <pc:sldMk cId="3890840518" sldId="258"/>
            <ac:spMk id="31" creationId="{75159B65-0D7E-4B58-B2A4-95B0CC957F11}"/>
          </ac:spMkLst>
        </pc:spChg>
        <pc:spChg chg="add mod">
          <ac:chgData name="坂本 正樹" userId="613c058c629d8f01" providerId="LiveId" clId="{B3289F16-BB46-4816-BAE7-DA3E97C47E58}" dt="2021-10-31T14:54:54.325" v="5936" actId="1076"/>
          <ac:spMkLst>
            <pc:docMk/>
            <pc:sldMk cId="3890840518" sldId="258"/>
            <ac:spMk id="33" creationId="{952D06DD-2D5A-453B-A9C5-538C4386A19F}"/>
          </ac:spMkLst>
        </pc:spChg>
        <pc:spChg chg="mod">
          <ac:chgData name="坂本 正樹" userId="613c058c629d8f01" providerId="LiveId" clId="{B3289F16-BB46-4816-BAE7-DA3E97C47E58}" dt="2021-10-31T13:36:28.812" v="3849"/>
          <ac:spMkLst>
            <pc:docMk/>
            <pc:sldMk cId="3890840518" sldId="258"/>
            <ac:spMk id="36" creationId="{7604417C-195B-4ECE-AA65-F006C4E6D740}"/>
          </ac:spMkLst>
        </pc:spChg>
        <pc:spChg chg="add del">
          <ac:chgData name="坂本 正樹" userId="613c058c629d8f01" providerId="LiveId" clId="{B3289F16-BB46-4816-BAE7-DA3E97C47E58}" dt="2021-10-31T13:36:55.196" v="3853" actId="21"/>
          <ac:spMkLst>
            <pc:docMk/>
            <pc:sldMk cId="3890840518" sldId="258"/>
            <ac:spMk id="38" creationId="{B43C670B-90AD-44A1-BEF3-867E8C7EA717}"/>
          </ac:spMkLst>
        </pc:spChg>
        <pc:spChg chg="add mod">
          <ac:chgData name="坂本 正樹" userId="613c058c629d8f01" providerId="LiveId" clId="{B3289F16-BB46-4816-BAE7-DA3E97C47E58}" dt="2021-10-31T14:54:49.319" v="5935" actId="1076"/>
          <ac:spMkLst>
            <pc:docMk/>
            <pc:sldMk cId="3890840518" sldId="258"/>
            <ac:spMk id="40" creationId="{779A9073-DDD9-4F61-8AA1-E0FDE0C387E5}"/>
          </ac:spMkLst>
        </pc:spChg>
        <pc:spChg chg="add mod">
          <ac:chgData name="坂本 正樹" userId="613c058c629d8f01" providerId="LiveId" clId="{B3289F16-BB46-4816-BAE7-DA3E97C47E58}" dt="2021-10-31T14:54:54.325" v="5936" actId="1076"/>
          <ac:spMkLst>
            <pc:docMk/>
            <pc:sldMk cId="3890840518" sldId="258"/>
            <ac:spMk id="42" creationId="{7F23323A-1D05-4087-9761-412D1E9A645C}"/>
          </ac:spMkLst>
        </pc:spChg>
        <pc:spChg chg="add del mod">
          <ac:chgData name="坂本 正樹" userId="613c058c629d8f01" providerId="LiveId" clId="{B3289F16-BB46-4816-BAE7-DA3E97C47E58}" dt="2021-10-31T14:39:55.335" v="5649" actId="22"/>
          <ac:spMkLst>
            <pc:docMk/>
            <pc:sldMk cId="3890840518" sldId="258"/>
            <ac:spMk id="44" creationId="{94145DEA-BFBF-409F-BD41-98D23CB4A7D4}"/>
          </ac:spMkLst>
        </pc:spChg>
        <pc:spChg chg="add mod">
          <ac:chgData name="坂本 正樹" userId="613c058c629d8f01" providerId="LiveId" clId="{B3289F16-BB46-4816-BAE7-DA3E97C47E58}" dt="2021-10-31T14:54:54.325" v="5936" actId="1076"/>
          <ac:spMkLst>
            <pc:docMk/>
            <pc:sldMk cId="3890840518" sldId="258"/>
            <ac:spMk id="46" creationId="{3113A258-0451-4ABC-B870-02495E63440A}"/>
          </ac:spMkLst>
        </pc:spChg>
        <pc:spChg chg="add mod">
          <ac:chgData name="坂本 正樹" userId="613c058c629d8f01" providerId="LiveId" clId="{B3289F16-BB46-4816-BAE7-DA3E97C47E58}" dt="2021-10-31T14:54:54.325" v="5936" actId="1076"/>
          <ac:spMkLst>
            <pc:docMk/>
            <pc:sldMk cId="3890840518" sldId="258"/>
            <ac:spMk id="48" creationId="{3BA62470-567F-41A0-9CB6-08F54F31437C}"/>
          </ac:spMkLst>
        </pc:spChg>
        <pc:spChg chg="add mod">
          <ac:chgData name="坂本 正樹" userId="613c058c629d8f01" providerId="LiveId" clId="{B3289F16-BB46-4816-BAE7-DA3E97C47E58}" dt="2021-10-31T14:54:54.325" v="5936" actId="1076"/>
          <ac:spMkLst>
            <pc:docMk/>
            <pc:sldMk cId="3890840518" sldId="258"/>
            <ac:spMk id="49" creationId="{391E267B-4E22-4F6E-87B8-65046FE47EEC}"/>
          </ac:spMkLst>
        </pc:spChg>
        <pc:grpChg chg="add mod">
          <ac:chgData name="坂本 正樹" userId="613c058c629d8f01" providerId="LiveId" clId="{B3289F16-BB46-4816-BAE7-DA3E97C47E58}" dt="2021-10-31T14:53:38.247" v="5907" actId="1076"/>
          <ac:grpSpMkLst>
            <pc:docMk/>
            <pc:sldMk cId="3890840518" sldId="258"/>
            <ac:grpSpMk id="34" creationId="{2669CA1B-49B6-4737-AF2C-43A537FBD2E8}"/>
          </ac:grpSpMkLst>
        </pc:grpChg>
        <pc:cxnChg chg="mod">
          <ac:chgData name="坂本 正樹" userId="613c058c629d8f01" providerId="LiveId" clId="{B3289F16-BB46-4816-BAE7-DA3E97C47E58}" dt="2021-10-31T13:36:28.812" v="3849"/>
          <ac:cxnSpMkLst>
            <pc:docMk/>
            <pc:sldMk cId="3890840518" sldId="258"/>
            <ac:cxnSpMk id="35" creationId="{1DB55F9A-671F-49EB-BC7D-F4A66C75EA43}"/>
          </ac:cxnSpMkLst>
        </pc:cxnChg>
      </pc:sldChg>
      <pc:sldChg chg="addSp delSp modSp add mod">
        <pc:chgData name="坂本 正樹" userId="613c058c629d8f01" providerId="LiveId" clId="{B3289F16-BB46-4816-BAE7-DA3E97C47E58}" dt="2021-10-31T14:55:11.229" v="5938" actId="1076"/>
        <pc:sldMkLst>
          <pc:docMk/>
          <pc:sldMk cId="508434018" sldId="259"/>
        </pc:sldMkLst>
        <pc:spChg chg="add del mod">
          <ac:chgData name="坂本 正樹" userId="613c058c629d8f01" providerId="LiveId" clId="{B3289F16-BB46-4816-BAE7-DA3E97C47E58}" dt="2021-10-31T14:29:25.792" v="5270"/>
          <ac:spMkLst>
            <pc:docMk/>
            <pc:sldMk cId="508434018" sldId="259"/>
            <ac:spMk id="5" creationId="{FCF67C68-2308-46F8-8174-E9239F7D1358}"/>
          </ac:spMkLst>
        </pc:spChg>
        <pc:spChg chg="add del mod">
          <ac:chgData name="坂本 正樹" userId="613c058c629d8f01" providerId="LiveId" clId="{B3289F16-BB46-4816-BAE7-DA3E97C47E58}" dt="2021-10-31T13:34:42.739" v="3835" actId="478"/>
          <ac:spMkLst>
            <pc:docMk/>
            <pc:sldMk cId="508434018" sldId="259"/>
            <ac:spMk id="6" creationId="{94CCE57A-5915-445B-8A0E-CADD1E4FD8BC}"/>
          </ac:spMkLst>
        </pc:spChg>
        <pc:spChg chg="add del mod">
          <ac:chgData name="坂本 正樹" userId="613c058c629d8f01" providerId="LiveId" clId="{B3289F16-BB46-4816-BAE7-DA3E97C47E58}" dt="2021-10-31T14:47:33.481" v="5875" actId="478"/>
          <ac:spMkLst>
            <pc:docMk/>
            <pc:sldMk cId="508434018" sldId="259"/>
            <ac:spMk id="7" creationId="{250162E6-A0D1-4D20-A7B6-D453CD1ED1BB}"/>
          </ac:spMkLst>
        </pc:spChg>
        <pc:spChg chg="del mod">
          <ac:chgData name="坂本 正樹" userId="613c058c629d8f01" providerId="LiveId" clId="{B3289F16-BB46-4816-BAE7-DA3E97C47E58}" dt="2021-10-31T13:37:18.843" v="3858" actId="478"/>
          <ac:spMkLst>
            <pc:docMk/>
            <pc:sldMk cId="508434018" sldId="259"/>
            <ac:spMk id="8" creationId="{6BB05404-BE7F-46F2-8788-1C60C7E0DCF9}"/>
          </ac:spMkLst>
        </pc:spChg>
        <pc:spChg chg="add mod">
          <ac:chgData name="坂本 正樹" userId="613c058c629d8f01" providerId="LiveId" clId="{B3289F16-BB46-4816-BAE7-DA3E97C47E58}" dt="2021-10-31T14:54:37.326" v="5915" actId="1076"/>
          <ac:spMkLst>
            <pc:docMk/>
            <pc:sldMk cId="508434018" sldId="259"/>
            <ac:spMk id="9" creationId="{9CAA7F06-40E7-4C7C-AB85-67B09121C896}"/>
          </ac:spMkLst>
        </pc:spChg>
        <pc:spChg chg="del">
          <ac:chgData name="坂本 正樹" userId="613c058c629d8f01" providerId="LiveId" clId="{B3289F16-BB46-4816-BAE7-DA3E97C47E58}" dt="2021-10-31T13:33:58.293" v="3833" actId="478"/>
          <ac:spMkLst>
            <pc:docMk/>
            <pc:sldMk cId="508434018" sldId="259"/>
            <ac:spMk id="10" creationId="{6D7162F4-B159-484C-8489-958B48909F4B}"/>
          </ac:spMkLst>
        </pc:spChg>
        <pc:spChg chg="add mod">
          <ac:chgData name="坂本 正樹" userId="613c058c629d8f01" providerId="LiveId" clId="{B3289F16-BB46-4816-BAE7-DA3E97C47E58}" dt="2021-10-31T14:54:34.597" v="5914" actId="1076"/>
          <ac:spMkLst>
            <pc:docMk/>
            <pc:sldMk cId="508434018" sldId="259"/>
            <ac:spMk id="11" creationId="{A422FA1F-B5F2-43EE-92AD-DB5A88530AFD}"/>
          </ac:spMkLst>
        </pc:spChg>
        <pc:spChg chg="mod">
          <ac:chgData name="坂本 正樹" userId="613c058c629d8f01" providerId="LiveId" clId="{B3289F16-BB46-4816-BAE7-DA3E97C47E58}" dt="2021-10-31T13:37:15.513" v="3857"/>
          <ac:spMkLst>
            <pc:docMk/>
            <pc:sldMk cId="508434018" sldId="259"/>
            <ac:spMk id="14" creationId="{5753BD8B-06C0-4925-A72B-BEBB39EE0F43}"/>
          </ac:spMkLst>
        </pc:spChg>
        <pc:spChg chg="del mod">
          <ac:chgData name="坂本 正樹" userId="613c058c629d8f01" providerId="LiveId" clId="{B3289F16-BB46-4816-BAE7-DA3E97C47E58}" dt="2021-10-31T13:54:01.464" v="4094" actId="478"/>
          <ac:spMkLst>
            <pc:docMk/>
            <pc:sldMk cId="508434018" sldId="259"/>
            <ac:spMk id="16" creationId="{26DF7080-0842-47E8-A860-0179CEC6ED35}"/>
          </ac:spMkLst>
        </pc:spChg>
        <pc:spChg chg="mod topLvl">
          <ac:chgData name="坂本 正樹" userId="613c058c629d8f01" providerId="LiveId" clId="{B3289F16-BB46-4816-BAE7-DA3E97C47E58}" dt="2021-10-31T14:54:44.338" v="5934" actId="1035"/>
          <ac:spMkLst>
            <pc:docMk/>
            <pc:sldMk cId="508434018" sldId="259"/>
            <ac:spMk id="17" creationId="{113C629D-F843-4A0C-A064-606E689E51FF}"/>
          </ac:spMkLst>
        </pc:spChg>
        <pc:spChg chg="del mod">
          <ac:chgData name="坂本 正樹" userId="613c058c629d8f01" providerId="LiveId" clId="{B3289F16-BB46-4816-BAE7-DA3E97C47E58}" dt="2021-10-31T13:52:46.949" v="4083" actId="478"/>
          <ac:spMkLst>
            <pc:docMk/>
            <pc:sldMk cId="508434018" sldId="259"/>
            <ac:spMk id="18" creationId="{FB70B3BC-85BF-4714-8A31-81E3E9CC3797}"/>
          </ac:spMkLst>
        </pc:spChg>
        <pc:spChg chg="add mod topLvl">
          <ac:chgData name="坂本 正樹" userId="613c058c629d8f01" providerId="LiveId" clId="{B3289F16-BB46-4816-BAE7-DA3E97C47E58}" dt="2021-10-31T14:54:44.338" v="5934" actId="1035"/>
          <ac:spMkLst>
            <pc:docMk/>
            <pc:sldMk cId="508434018" sldId="259"/>
            <ac:spMk id="19" creationId="{7E310037-09C5-45AA-9A25-3C5550F3BF13}"/>
          </ac:spMkLst>
        </pc:spChg>
        <pc:spChg chg="add del mod">
          <ac:chgData name="坂本 正樹" userId="613c058c629d8f01" providerId="LiveId" clId="{B3289F16-BB46-4816-BAE7-DA3E97C47E58}" dt="2021-10-31T13:54:55.736" v="4105" actId="478"/>
          <ac:spMkLst>
            <pc:docMk/>
            <pc:sldMk cId="508434018" sldId="259"/>
            <ac:spMk id="20" creationId="{536FE38C-0442-47A3-AB32-85A792B78D38}"/>
          </ac:spMkLst>
        </pc:spChg>
        <pc:spChg chg="add mod topLvl">
          <ac:chgData name="坂本 正樹" userId="613c058c629d8f01" providerId="LiveId" clId="{B3289F16-BB46-4816-BAE7-DA3E97C47E58}" dt="2021-10-31T14:54:44.338" v="5934" actId="1035"/>
          <ac:spMkLst>
            <pc:docMk/>
            <pc:sldMk cId="508434018" sldId="259"/>
            <ac:spMk id="21" creationId="{3CB01174-9349-4F24-8DD1-D9276EA19540}"/>
          </ac:spMkLst>
        </pc:spChg>
        <pc:spChg chg="add mod topLvl">
          <ac:chgData name="坂本 正樹" userId="613c058c629d8f01" providerId="LiveId" clId="{B3289F16-BB46-4816-BAE7-DA3E97C47E58}" dt="2021-10-31T14:54:44.338" v="5934" actId="1035"/>
          <ac:spMkLst>
            <pc:docMk/>
            <pc:sldMk cId="508434018" sldId="259"/>
            <ac:spMk id="22" creationId="{0D6115E0-A7B7-47A6-85C0-0D04D7314828}"/>
          </ac:spMkLst>
        </pc:spChg>
        <pc:spChg chg="add mod topLvl">
          <ac:chgData name="坂本 正樹" userId="613c058c629d8f01" providerId="LiveId" clId="{B3289F16-BB46-4816-BAE7-DA3E97C47E58}" dt="2021-10-31T14:54:44.338" v="5934" actId="1035"/>
          <ac:spMkLst>
            <pc:docMk/>
            <pc:sldMk cId="508434018" sldId="259"/>
            <ac:spMk id="23" creationId="{23621BBF-0C37-4675-8C5C-BF4C3705299D}"/>
          </ac:spMkLst>
        </pc:spChg>
        <pc:spChg chg="add mod topLvl">
          <ac:chgData name="坂本 正樹" userId="613c058c629d8f01" providerId="LiveId" clId="{B3289F16-BB46-4816-BAE7-DA3E97C47E58}" dt="2021-10-31T14:54:44.338" v="5934" actId="1035"/>
          <ac:spMkLst>
            <pc:docMk/>
            <pc:sldMk cId="508434018" sldId="259"/>
            <ac:spMk id="24" creationId="{4DF756FA-609D-463F-ABE2-0484C12AB673}"/>
          </ac:spMkLst>
        </pc:spChg>
        <pc:spChg chg="add del mod">
          <ac:chgData name="坂本 正樹" userId="613c058c629d8f01" providerId="LiveId" clId="{B3289F16-BB46-4816-BAE7-DA3E97C47E58}" dt="2021-10-31T13:54:51.769" v="4104" actId="478"/>
          <ac:spMkLst>
            <pc:docMk/>
            <pc:sldMk cId="508434018" sldId="259"/>
            <ac:spMk id="25" creationId="{C93359A1-D673-4816-B05A-F3806FA94B8A}"/>
          </ac:spMkLst>
        </pc:spChg>
        <pc:spChg chg="add mod">
          <ac:chgData name="坂本 正樹" userId="613c058c629d8f01" providerId="LiveId" clId="{B3289F16-BB46-4816-BAE7-DA3E97C47E58}" dt="2021-10-31T14:54:44.338" v="5934" actId="1035"/>
          <ac:spMkLst>
            <pc:docMk/>
            <pc:sldMk cId="508434018" sldId="259"/>
            <ac:spMk id="42" creationId="{6E535775-A81A-419F-A844-DEFDCAAC1A7A}"/>
          </ac:spMkLst>
        </pc:spChg>
        <pc:spChg chg="add del mod">
          <ac:chgData name="坂本 正樹" userId="613c058c629d8f01" providerId="LiveId" clId="{B3289F16-BB46-4816-BAE7-DA3E97C47E58}" dt="2021-10-31T14:00:13.733" v="4164" actId="478"/>
          <ac:spMkLst>
            <pc:docMk/>
            <pc:sldMk cId="508434018" sldId="259"/>
            <ac:spMk id="43" creationId="{0B5E2DDB-98D1-475B-92B3-1C36E29DED3C}"/>
          </ac:spMkLst>
        </pc:spChg>
        <pc:spChg chg="add del mod">
          <ac:chgData name="坂本 正樹" userId="613c058c629d8f01" providerId="LiveId" clId="{B3289F16-BB46-4816-BAE7-DA3E97C47E58}" dt="2021-10-31T14:07:18.999" v="4281" actId="478"/>
          <ac:spMkLst>
            <pc:docMk/>
            <pc:sldMk cId="508434018" sldId="259"/>
            <ac:spMk id="44" creationId="{30B9C3C4-0773-4A07-8F0C-20495349B2F2}"/>
          </ac:spMkLst>
        </pc:spChg>
        <pc:spChg chg="add mod">
          <ac:chgData name="坂本 正樹" userId="613c058c629d8f01" providerId="LiveId" clId="{B3289F16-BB46-4816-BAE7-DA3E97C47E58}" dt="2021-10-31T14:54:44.338" v="5934" actId="1035"/>
          <ac:spMkLst>
            <pc:docMk/>
            <pc:sldMk cId="508434018" sldId="259"/>
            <ac:spMk id="45" creationId="{EBFE5358-3663-4753-90EB-E7793B9DCE03}"/>
          </ac:spMkLst>
        </pc:spChg>
        <pc:spChg chg="add del mod">
          <ac:chgData name="坂本 正樹" userId="613c058c629d8f01" providerId="LiveId" clId="{B3289F16-BB46-4816-BAE7-DA3E97C47E58}" dt="2021-10-31T14:11:39.108" v="4413" actId="478"/>
          <ac:spMkLst>
            <pc:docMk/>
            <pc:sldMk cId="508434018" sldId="259"/>
            <ac:spMk id="46" creationId="{3E89D56A-3212-44D5-9C13-A02BCE4D68DC}"/>
          </ac:spMkLst>
        </pc:spChg>
        <pc:spChg chg="add del mod">
          <ac:chgData name="坂本 正樹" userId="613c058c629d8f01" providerId="LiveId" clId="{B3289F16-BB46-4816-BAE7-DA3E97C47E58}" dt="2021-10-31T14:45:01.076" v="5766" actId="478"/>
          <ac:spMkLst>
            <pc:docMk/>
            <pc:sldMk cId="508434018" sldId="259"/>
            <ac:spMk id="47" creationId="{1A331050-4931-46E8-9D13-E145405FF1F8}"/>
          </ac:spMkLst>
        </pc:spChg>
        <pc:spChg chg="add mod">
          <ac:chgData name="坂本 正樹" userId="613c058c629d8f01" providerId="LiveId" clId="{B3289F16-BB46-4816-BAE7-DA3E97C47E58}" dt="2021-10-31T14:54:44.338" v="5934" actId="1035"/>
          <ac:spMkLst>
            <pc:docMk/>
            <pc:sldMk cId="508434018" sldId="259"/>
            <ac:spMk id="48" creationId="{D1CDF2EE-97FC-484B-A949-6AE4AA5DE333}"/>
          </ac:spMkLst>
        </pc:spChg>
        <pc:spChg chg="add mod">
          <ac:chgData name="坂本 正樹" userId="613c058c629d8f01" providerId="LiveId" clId="{B3289F16-BB46-4816-BAE7-DA3E97C47E58}" dt="2021-10-31T14:54:44.338" v="5934" actId="1035"/>
          <ac:spMkLst>
            <pc:docMk/>
            <pc:sldMk cId="508434018" sldId="259"/>
            <ac:spMk id="49" creationId="{8CC8F3CF-A094-4CDC-A472-4E7B255B9670}"/>
          </ac:spMkLst>
        </pc:spChg>
        <pc:spChg chg="add mod">
          <ac:chgData name="坂本 正樹" userId="613c058c629d8f01" providerId="LiveId" clId="{B3289F16-BB46-4816-BAE7-DA3E97C47E58}" dt="2021-10-31T14:54:44.338" v="5934" actId="1035"/>
          <ac:spMkLst>
            <pc:docMk/>
            <pc:sldMk cId="508434018" sldId="259"/>
            <ac:spMk id="50" creationId="{8D5D13C7-0FE6-481A-BCFC-FF2AC33EC7B9}"/>
          </ac:spMkLst>
        </pc:spChg>
        <pc:spChg chg="add mod">
          <ac:chgData name="坂本 正樹" userId="613c058c629d8f01" providerId="LiveId" clId="{B3289F16-BB46-4816-BAE7-DA3E97C47E58}" dt="2021-10-31T14:54:44.338" v="5934" actId="1035"/>
          <ac:spMkLst>
            <pc:docMk/>
            <pc:sldMk cId="508434018" sldId="259"/>
            <ac:spMk id="51" creationId="{9E7EFD31-FE47-421A-ACFA-6A523BF88A06}"/>
          </ac:spMkLst>
        </pc:spChg>
        <pc:spChg chg="add mod">
          <ac:chgData name="坂本 正樹" userId="613c058c629d8f01" providerId="LiveId" clId="{B3289F16-BB46-4816-BAE7-DA3E97C47E58}" dt="2021-10-31T14:54:44.338" v="5934" actId="1035"/>
          <ac:spMkLst>
            <pc:docMk/>
            <pc:sldMk cId="508434018" sldId="259"/>
            <ac:spMk id="52" creationId="{63F4913F-D529-47C1-B92C-C529054CB41C}"/>
          </ac:spMkLst>
        </pc:spChg>
        <pc:spChg chg="add mod">
          <ac:chgData name="坂本 正樹" userId="613c058c629d8f01" providerId="LiveId" clId="{B3289F16-BB46-4816-BAE7-DA3E97C47E58}" dt="2021-10-31T14:54:44.338" v="5934" actId="1035"/>
          <ac:spMkLst>
            <pc:docMk/>
            <pc:sldMk cId="508434018" sldId="259"/>
            <ac:spMk id="53" creationId="{0E5F95BD-0BB2-4CCB-8173-E4CDA3C692F6}"/>
          </ac:spMkLst>
        </pc:spChg>
        <pc:spChg chg="add mod">
          <ac:chgData name="坂本 正樹" userId="613c058c629d8f01" providerId="LiveId" clId="{B3289F16-BB46-4816-BAE7-DA3E97C47E58}" dt="2021-10-31T14:54:44.338" v="5934" actId="1035"/>
          <ac:spMkLst>
            <pc:docMk/>
            <pc:sldMk cId="508434018" sldId="259"/>
            <ac:spMk id="54" creationId="{E085F998-43BE-4D51-96BA-470C1374E4F0}"/>
          </ac:spMkLst>
        </pc:spChg>
        <pc:spChg chg="add mod">
          <ac:chgData name="坂本 正樹" userId="613c058c629d8f01" providerId="LiveId" clId="{B3289F16-BB46-4816-BAE7-DA3E97C47E58}" dt="2021-10-31T14:54:44.338" v="5934" actId="1035"/>
          <ac:spMkLst>
            <pc:docMk/>
            <pc:sldMk cId="508434018" sldId="259"/>
            <ac:spMk id="55" creationId="{20647BC1-530A-48A7-94E1-4B750EF123E1}"/>
          </ac:spMkLst>
        </pc:spChg>
        <pc:spChg chg="add mod">
          <ac:chgData name="坂本 正樹" userId="613c058c629d8f01" providerId="LiveId" clId="{B3289F16-BB46-4816-BAE7-DA3E97C47E58}" dt="2021-10-31T14:55:11.229" v="5938" actId="1076"/>
          <ac:spMkLst>
            <pc:docMk/>
            <pc:sldMk cId="508434018" sldId="259"/>
            <ac:spMk id="56" creationId="{92304F55-59DB-4421-AD12-537CBD40D0A6}"/>
          </ac:spMkLst>
        </pc:spChg>
        <pc:spChg chg="add mod">
          <ac:chgData name="坂本 正樹" userId="613c058c629d8f01" providerId="LiveId" clId="{B3289F16-BB46-4816-BAE7-DA3E97C47E58}" dt="2021-10-31T14:54:44.338" v="5934" actId="1035"/>
          <ac:spMkLst>
            <pc:docMk/>
            <pc:sldMk cId="508434018" sldId="259"/>
            <ac:spMk id="57" creationId="{A6E7318F-1763-42D6-AFB9-F6EA194C7CC2}"/>
          </ac:spMkLst>
        </pc:spChg>
        <pc:spChg chg="add del mod">
          <ac:chgData name="坂本 正樹" userId="613c058c629d8f01" providerId="LiveId" clId="{B3289F16-BB46-4816-BAE7-DA3E97C47E58}" dt="2021-10-31T14:06:41.393" v="4272" actId="478"/>
          <ac:spMkLst>
            <pc:docMk/>
            <pc:sldMk cId="508434018" sldId="259"/>
            <ac:spMk id="58" creationId="{193376F9-B5E1-4135-8C00-9796A797129A}"/>
          </ac:spMkLst>
        </pc:spChg>
        <pc:spChg chg="add del mod">
          <ac:chgData name="坂本 正樹" userId="613c058c629d8f01" providerId="LiveId" clId="{B3289F16-BB46-4816-BAE7-DA3E97C47E58}" dt="2021-10-31T14:06:42.245" v="4273" actId="478"/>
          <ac:spMkLst>
            <pc:docMk/>
            <pc:sldMk cId="508434018" sldId="259"/>
            <ac:spMk id="59" creationId="{C143D84E-E9CE-4304-BD3A-F4C3F037BCAD}"/>
          </ac:spMkLst>
        </pc:spChg>
        <pc:spChg chg="add del mod">
          <ac:chgData name="坂本 正樹" userId="613c058c629d8f01" providerId="LiveId" clId="{B3289F16-BB46-4816-BAE7-DA3E97C47E58}" dt="2021-10-31T14:05:56.436" v="4256" actId="478"/>
          <ac:spMkLst>
            <pc:docMk/>
            <pc:sldMk cId="508434018" sldId="259"/>
            <ac:spMk id="60" creationId="{3F96AACD-9143-4F9D-A733-266E2A0E5AC8}"/>
          </ac:spMkLst>
        </pc:spChg>
        <pc:spChg chg="add mod">
          <ac:chgData name="坂本 正樹" userId="613c058c629d8f01" providerId="LiveId" clId="{B3289F16-BB46-4816-BAE7-DA3E97C47E58}" dt="2021-10-31T14:54:44.338" v="5934" actId="1035"/>
          <ac:spMkLst>
            <pc:docMk/>
            <pc:sldMk cId="508434018" sldId="259"/>
            <ac:spMk id="72" creationId="{778E3E56-4C40-462C-B633-C4E928EC35C9}"/>
          </ac:spMkLst>
        </pc:spChg>
        <pc:spChg chg="add mod">
          <ac:chgData name="坂本 正樹" userId="613c058c629d8f01" providerId="LiveId" clId="{B3289F16-BB46-4816-BAE7-DA3E97C47E58}" dt="2021-10-31T14:54:44.338" v="5934" actId="1035"/>
          <ac:spMkLst>
            <pc:docMk/>
            <pc:sldMk cId="508434018" sldId="259"/>
            <ac:spMk id="74" creationId="{997C0A7C-C90A-474B-B5D3-55DAFE99AE8F}"/>
          </ac:spMkLst>
        </pc:spChg>
        <pc:spChg chg="add mod">
          <ac:chgData name="坂本 正樹" userId="613c058c629d8f01" providerId="LiveId" clId="{B3289F16-BB46-4816-BAE7-DA3E97C47E58}" dt="2021-10-31T14:54:44.338" v="5934" actId="1035"/>
          <ac:spMkLst>
            <pc:docMk/>
            <pc:sldMk cId="508434018" sldId="259"/>
            <ac:spMk id="75" creationId="{0AF1DDD0-6F0D-419D-8595-C5719CBB27B4}"/>
          </ac:spMkLst>
        </pc:spChg>
        <pc:spChg chg="add mod">
          <ac:chgData name="坂本 正樹" userId="613c058c629d8f01" providerId="LiveId" clId="{B3289F16-BB46-4816-BAE7-DA3E97C47E58}" dt="2021-10-31T14:54:44.338" v="5934" actId="1035"/>
          <ac:spMkLst>
            <pc:docMk/>
            <pc:sldMk cId="508434018" sldId="259"/>
            <ac:spMk id="77" creationId="{07BAFE54-66DC-4EF7-B31E-FE0225BE436A}"/>
          </ac:spMkLst>
        </pc:spChg>
        <pc:spChg chg="add mod">
          <ac:chgData name="坂本 正樹" userId="613c058c629d8f01" providerId="LiveId" clId="{B3289F16-BB46-4816-BAE7-DA3E97C47E58}" dt="2021-10-31T14:54:44.338" v="5934" actId="1035"/>
          <ac:spMkLst>
            <pc:docMk/>
            <pc:sldMk cId="508434018" sldId="259"/>
            <ac:spMk id="79" creationId="{0DC3C9E1-14FA-4E60-A6B0-76D298168BA5}"/>
          </ac:spMkLst>
        </pc:spChg>
        <pc:spChg chg="add mod">
          <ac:chgData name="坂本 正樹" userId="613c058c629d8f01" providerId="LiveId" clId="{B3289F16-BB46-4816-BAE7-DA3E97C47E58}" dt="2021-10-31T14:54:44.338" v="5934" actId="1035"/>
          <ac:spMkLst>
            <pc:docMk/>
            <pc:sldMk cId="508434018" sldId="259"/>
            <ac:spMk id="85" creationId="{3E6F0C00-F37A-468F-B81F-428151EEFB12}"/>
          </ac:spMkLst>
        </pc:spChg>
        <pc:spChg chg="add mod">
          <ac:chgData name="坂本 正樹" userId="613c058c629d8f01" providerId="LiveId" clId="{B3289F16-BB46-4816-BAE7-DA3E97C47E58}" dt="2021-10-31T14:54:44.338" v="5934" actId="1035"/>
          <ac:spMkLst>
            <pc:docMk/>
            <pc:sldMk cId="508434018" sldId="259"/>
            <ac:spMk id="86" creationId="{C253BBD3-7FC0-4EAC-9B03-85FFC3DE6FA0}"/>
          </ac:spMkLst>
        </pc:spChg>
        <pc:grpChg chg="add del mod">
          <ac:chgData name="坂本 正樹" userId="613c058c629d8f01" providerId="LiveId" clId="{B3289F16-BB46-4816-BAE7-DA3E97C47E58}" dt="2021-10-31T13:57:24.135" v="4114" actId="165"/>
          <ac:grpSpMkLst>
            <pc:docMk/>
            <pc:sldMk cId="508434018" sldId="259"/>
            <ac:grpSpMk id="2" creationId="{CDA941CC-B6A4-4E5E-B60D-0BD53D1B938B}"/>
          </ac:grpSpMkLst>
        </pc:grpChg>
        <pc:grpChg chg="add mod">
          <ac:chgData name="坂本 正樹" userId="613c058c629d8f01" providerId="LiveId" clId="{B3289F16-BB46-4816-BAE7-DA3E97C47E58}" dt="2021-10-31T14:54:28.218" v="5913" actId="1076"/>
          <ac:grpSpMkLst>
            <pc:docMk/>
            <pc:sldMk cId="508434018" sldId="259"/>
            <ac:grpSpMk id="12" creationId="{B5D77595-8470-4509-919D-8B650B4D1066}"/>
          </ac:grpSpMkLst>
        </pc:grpChg>
        <pc:grpChg chg="add del mod">
          <ac:chgData name="坂本 正樹" userId="613c058c629d8f01" providerId="LiveId" clId="{B3289F16-BB46-4816-BAE7-DA3E97C47E58}" dt="2021-10-31T13:54:01.464" v="4094" actId="478"/>
          <ac:grpSpMkLst>
            <pc:docMk/>
            <pc:sldMk cId="508434018" sldId="259"/>
            <ac:grpSpMk id="15" creationId="{A59E554E-EF36-4E2D-998D-544FEB210312}"/>
          </ac:grpSpMkLst>
        </pc:grpChg>
        <pc:cxnChg chg="mod">
          <ac:chgData name="坂本 正樹" userId="613c058c629d8f01" providerId="LiveId" clId="{B3289F16-BB46-4816-BAE7-DA3E97C47E58}" dt="2021-10-31T13:37:15.513" v="3857"/>
          <ac:cxnSpMkLst>
            <pc:docMk/>
            <pc:sldMk cId="508434018" sldId="259"/>
            <ac:cxnSpMk id="13" creationId="{379DD788-7B07-4410-97AC-0B0208ABB8DA}"/>
          </ac:cxnSpMkLst>
        </pc:cxnChg>
        <pc:cxnChg chg="add mod topLvl">
          <ac:chgData name="坂本 正樹" userId="613c058c629d8f01" providerId="LiveId" clId="{B3289F16-BB46-4816-BAE7-DA3E97C47E58}" dt="2021-10-31T14:54:44.338" v="5934" actId="1035"/>
          <ac:cxnSpMkLst>
            <pc:docMk/>
            <pc:sldMk cId="508434018" sldId="259"/>
            <ac:cxnSpMk id="26" creationId="{D3198A47-7EAB-412A-BE76-DBA073758029}"/>
          </ac:cxnSpMkLst>
        </pc:cxnChg>
        <pc:cxnChg chg="add del mod">
          <ac:chgData name="坂本 正樹" userId="613c058c629d8f01" providerId="LiveId" clId="{B3289F16-BB46-4816-BAE7-DA3E97C47E58}" dt="2021-10-31T13:54:45.956" v="4102" actId="478"/>
          <ac:cxnSpMkLst>
            <pc:docMk/>
            <pc:sldMk cId="508434018" sldId="259"/>
            <ac:cxnSpMk id="27" creationId="{2603A79C-3865-4306-846F-67128FD2F1E4}"/>
          </ac:cxnSpMkLst>
        </pc:cxnChg>
        <pc:cxnChg chg="add mod topLvl">
          <ac:chgData name="坂本 正樹" userId="613c058c629d8f01" providerId="LiveId" clId="{B3289F16-BB46-4816-BAE7-DA3E97C47E58}" dt="2021-10-31T14:54:44.338" v="5934" actId="1035"/>
          <ac:cxnSpMkLst>
            <pc:docMk/>
            <pc:sldMk cId="508434018" sldId="259"/>
            <ac:cxnSpMk id="28" creationId="{2CDF4F17-23FC-4FAC-BAD8-C5268AF2EE79}"/>
          </ac:cxnSpMkLst>
        </pc:cxnChg>
        <pc:cxnChg chg="add mod topLvl">
          <ac:chgData name="坂本 正樹" userId="613c058c629d8f01" providerId="LiveId" clId="{B3289F16-BB46-4816-BAE7-DA3E97C47E58}" dt="2021-10-31T14:54:44.338" v="5934" actId="1035"/>
          <ac:cxnSpMkLst>
            <pc:docMk/>
            <pc:sldMk cId="508434018" sldId="259"/>
            <ac:cxnSpMk id="29" creationId="{B66B2868-5198-4C9E-95B7-5FB8169CB0AD}"/>
          </ac:cxnSpMkLst>
        </pc:cxnChg>
        <pc:cxnChg chg="add mod topLvl">
          <ac:chgData name="坂本 正樹" userId="613c058c629d8f01" providerId="LiveId" clId="{B3289F16-BB46-4816-BAE7-DA3E97C47E58}" dt="2021-10-31T14:54:44.338" v="5934" actId="1035"/>
          <ac:cxnSpMkLst>
            <pc:docMk/>
            <pc:sldMk cId="508434018" sldId="259"/>
            <ac:cxnSpMk id="30" creationId="{AA35BCC0-3458-4FFE-8C51-564E7D757A34}"/>
          </ac:cxnSpMkLst>
        </pc:cxnChg>
        <pc:cxnChg chg="add del mod">
          <ac:chgData name="坂本 正樹" userId="613c058c629d8f01" providerId="LiveId" clId="{B3289F16-BB46-4816-BAE7-DA3E97C47E58}" dt="2021-10-31T13:55:00.942" v="4106" actId="478"/>
          <ac:cxnSpMkLst>
            <pc:docMk/>
            <pc:sldMk cId="508434018" sldId="259"/>
            <ac:cxnSpMk id="31" creationId="{92D29F0E-8998-415A-8BEF-27284FE59890}"/>
          </ac:cxnSpMkLst>
        </pc:cxnChg>
      </pc:sldChg>
      <pc:sldChg chg="addSp delSp modSp new mod modClrScheme chgLayout">
        <pc:chgData name="坂本 正樹" userId="613c058c629d8f01" providerId="LiveId" clId="{B3289F16-BB46-4816-BAE7-DA3E97C47E58}" dt="2021-10-31T14:56:28.970" v="6008" actId="20577"/>
        <pc:sldMkLst>
          <pc:docMk/>
          <pc:sldMk cId="575208366" sldId="260"/>
        </pc:sldMkLst>
        <pc:spChg chg="del mod ord">
          <ac:chgData name="坂本 正樹" userId="613c058c629d8f01" providerId="LiveId" clId="{B3289F16-BB46-4816-BAE7-DA3E97C47E58}" dt="2021-10-31T14:55:37.881" v="5940" actId="700"/>
          <ac:spMkLst>
            <pc:docMk/>
            <pc:sldMk cId="575208366" sldId="260"/>
            <ac:spMk id="2" creationId="{359D1D28-4BB0-41BA-AB19-26CBA098F519}"/>
          </ac:spMkLst>
        </pc:spChg>
        <pc:spChg chg="del mod ord">
          <ac:chgData name="坂本 正樹" userId="613c058c629d8f01" providerId="LiveId" clId="{B3289F16-BB46-4816-BAE7-DA3E97C47E58}" dt="2021-10-31T14:55:37.881" v="5940" actId="700"/>
          <ac:spMkLst>
            <pc:docMk/>
            <pc:sldMk cId="575208366" sldId="260"/>
            <ac:spMk id="3" creationId="{9AE832AA-B524-47F1-9810-148C1B0661C1}"/>
          </ac:spMkLst>
        </pc:spChg>
        <pc:spChg chg="mod ord">
          <ac:chgData name="坂本 正樹" userId="613c058c629d8f01" providerId="LiveId" clId="{B3289F16-BB46-4816-BAE7-DA3E97C47E58}" dt="2021-10-31T14:55:37.881" v="5940" actId="700"/>
          <ac:spMkLst>
            <pc:docMk/>
            <pc:sldMk cId="575208366" sldId="260"/>
            <ac:spMk id="4" creationId="{82286B98-3218-48F1-8F1B-448373000DDC}"/>
          </ac:spMkLst>
        </pc:spChg>
        <pc:spChg chg="add del mod ord">
          <ac:chgData name="坂本 正樹" userId="613c058c629d8f01" providerId="LiveId" clId="{B3289F16-BB46-4816-BAE7-DA3E97C47E58}" dt="2021-10-31T14:55:44.550" v="5942" actId="478"/>
          <ac:spMkLst>
            <pc:docMk/>
            <pc:sldMk cId="575208366" sldId="260"/>
            <ac:spMk id="5" creationId="{E9045733-BA87-4554-9F14-9D80ACD8FB8D}"/>
          </ac:spMkLst>
        </pc:spChg>
        <pc:spChg chg="add del mod ord">
          <ac:chgData name="坂本 正樹" userId="613c058c629d8f01" providerId="LiveId" clId="{B3289F16-BB46-4816-BAE7-DA3E97C47E58}" dt="2021-10-31T14:55:43.114" v="5941" actId="478"/>
          <ac:spMkLst>
            <pc:docMk/>
            <pc:sldMk cId="575208366" sldId="260"/>
            <ac:spMk id="6" creationId="{F7843E63-A086-43A8-BEB7-9E501050414F}"/>
          </ac:spMkLst>
        </pc:spChg>
        <pc:spChg chg="add mod">
          <ac:chgData name="坂本 正樹" userId="613c058c629d8f01" providerId="LiveId" clId="{B3289F16-BB46-4816-BAE7-DA3E97C47E58}" dt="2021-10-31T14:56:28.970" v="6008" actId="20577"/>
          <ac:spMkLst>
            <pc:docMk/>
            <pc:sldMk cId="575208366" sldId="260"/>
            <ac:spMk id="7" creationId="{3DBA82F4-775E-4BF4-A0EC-9F929B1A48FF}"/>
          </ac:spMkLst>
        </pc:spChg>
        <pc:spChg chg="mod">
          <ac:chgData name="坂本 正樹" userId="613c058c629d8f01" providerId="LiveId" clId="{B3289F16-BB46-4816-BAE7-DA3E97C47E58}" dt="2021-10-31T14:55:54.740" v="5943"/>
          <ac:spMkLst>
            <pc:docMk/>
            <pc:sldMk cId="575208366" sldId="260"/>
            <ac:spMk id="10" creationId="{DC7C2A84-1872-41ED-B430-44F22BC2E87B}"/>
          </ac:spMkLst>
        </pc:spChg>
        <pc:grpChg chg="add mod">
          <ac:chgData name="坂本 正樹" userId="613c058c629d8f01" providerId="LiveId" clId="{B3289F16-BB46-4816-BAE7-DA3E97C47E58}" dt="2021-10-31T14:55:54.740" v="5943"/>
          <ac:grpSpMkLst>
            <pc:docMk/>
            <pc:sldMk cId="575208366" sldId="260"/>
            <ac:grpSpMk id="8" creationId="{CE3B9B2E-5D2A-4282-AAEB-70EBD3954271}"/>
          </ac:grpSpMkLst>
        </pc:grpChg>
        <pc:cxnChg chg="mod">
          <ac:chgData name="坂本 正樹" userId="613c058c629d8f01" providerId="LiveId" clId="{B3289F16-BB46-4816-BAE7-DA3E97C47E58}" dt="2021-10-31T14:55:54.740" v="5943"/>
          <ac:cxnSpMkLst>
            <pc:docMk/>
            <pc:sldMk cId="575208366" sldId="260"/>
            <ac:cxnSpMk id="9" creationId="{EC27C44C-C6D8-47FE-AB33-99875B231F69}"/>
          </ac:cxnSpMkLst>
        </pc:cxnChg>
      </pc:sldChg>
      <pc:sldChg chg="modSp add mod">
        <pc:chgData name="坂本 正樹" userId="613c058c629d8f01" providerId="LiveId" clId="{B3289F16-BB46-4816-BAE7-DA3E97C47E58}" dt="2021-10-31T15:16:47.332" v="6092" actId="20577"/>
        <pc:sldMkLst>
          <pc:docMk/>
          <pc:sldMk cId="3622392554" sldId="261"/>
        </pc:sldMkLst>
        <pc:spChg chg="mod">
          <ac:chgData name="坂本 正樹" userId="613c058c629d8f01" providerId="LiveId" clId="{B3289F16-BB46-4816-BAE7-DA3E97C47E58}" dt="2021-10-31T15:16:47.332" v="6092" actId="20577"/>
          <ac:spMkLst>
            <pc:docMk/>
            <pc:sldMk cId="3622392554" sldId="261"/>
            <ac:spMk id="7" creationId="{3DBA82F4-775E-4BF4-A0EC-9F929B1A48FF}"/>
          </ac:spMkLst>
        </pc:spChg>
      </pc:sldChg>
      <pc:sldChg chg="modSp add mod">
        <pc:chgData name="坂本 正樹" userId="613c058c629d8f01" providerId="LiveId" clId="{B3289F16-BB46-4816-BAE7-DA3E97C47E58}" dt="2021-10-31T15:17:33.863" v="6136" actId="20577"/>
        <pc:sldMkLst>
          <pc:docMk/>
          <pc:sldMk cId="3720735502" sldId="262"/>
        </pc:sldMkLst>
        <pc:spChg chg="mod">
          <ac:chgData name="坂本 正樹" userId="613c058c629d8f01" providerId="LiveId" clId="{B3289F16-BB46-4816-BAE7-DA3E97C47E58}" dt="2021-10-31T15:17:33.863" v="6136" actId="20577"/>
          <ac:spMkLst>
            <pc:docMk/>
            <pc:sldMk cId="3720735502" sldId="262"/>
            <ac:spMk id="7" creationId="{3DBA82F4-775E-4BF4-A0EC-9F929B1A48FF}"/>
          </ac:spMkLst>
        </pc:spChg>
      </pc:sldChg>
      <pc:sldChg chg="modSp add mod">
        <pc:chgData name="坂本 正樹" userId="613c058c629d8f01" providerId="LiveId" clId="{B3289F16-BB46-4816-BAE7-DA3E97C47E58}" dt="2021-10-31T15:18:11.335" v="6159" actId="20577"/>
        <pc:sldMkLst>
          <pc:docMk/>
          <pc:sldMk cId="3551146009" sldId="263"/>
        </pc:sldMkLst>
        <pc:spChg chg="mod">
          <ac:chgData name="坂本 正樹" userId="613c058c629d8f01" providerId="LiveId" clId="{B3289F16-BB46-4816-BAE7-DA3E97C47E58}" dt="2021-10-31T15:18:11.335" v="6159" actId="20577"/>
          <ac:spMkLst>
            <pc:docMk/>
            <pc:sldMk cId="3551146009" sldId="263"/>
            <ac:spMk id="7" creationId="{3DBA82F4-775E-4BF4-A0EC-9F929B1A48FF}"/>
          </ac:spMkLst>
        </pc:spChg>
      </pc:sldChg>
      <pc:sldChg chg="modSp add mod">
        <pc:chgData name="坂本 正樹" userId="613c058c629d8f01" providerId="LiveId" clId="{B3289F16-BB46-4816-BAE7-DA3E97C47E58}" dt="2021-10-31T15:19:28.185" v="6288" actId="20577"/>
        <pc:sldMkLst>
          <pc:docMk/>
          <pc:sldMk cId="1046307843" sldId="264"/>
        </pc:sldMkLst>
        <pc:spChg chg="mod">
          <ac:chgData name="坂本 正樹" userId="613c058c629d8f01" providerId="LiveId" clId="{B3289F16-BB46-4816-BAE7-DA3E97C47E58}" dt="2021-10-31T15:19:28.185" v="6288" actId="20577"/>
          <ac:spMkLst>
            <pc:docMk/>
            <pc:sldMk cId="1046307843" sldId="264"/>
            <ac:spMk id="7" creationId="{3DBA82F4-775E-4BF4-A0EC-9F929B1A48FF}"/>
          </ac:spMkLst>
        </pc:spChg>
      </pc:sldChg>
      <pc:sldChg chg="modSp add mod">
        <pc:chgData name="坂本 正樹" userId="613c058c629d8f01" providerId="LiveId" clId="{B3289F16-BB46-4816-BAE7-DA3E97C47E58}" dt="2021-10-31T15:20:54.246" v="6447" actId="6549"/>
        <pc:sldMkLst>
          <pc:docMk/>
          <pc:sldMk cId="1475672093" sldId="265"/>
        </pc:sldMkLst>
        <pc:spChg chg="mod">
          <ac:chgData name="坂本 正樹" userId="613c058c629d8f01" providerId="LiveId" clId="{B3289F16-BB46-4816-BAE7-DA3E97C47E58}" dt="2021-10-31T15:20:54.246" v="6447" actId="6549"/>
          <ac:spMkLst>
            <pc:docMk/>
            <pc:sldMk cId="1475672093" sldId="265"/>
            <ac:spMk id="7" creationId="{3DBA82F4-775E-4BF4-A0EC-9F929B1A48FF}"/>
          </ac:spMkLst>
        </pc:spChg>
      </pc:sldChg>
      <pc:sldChg chg="modSp add del mod">
        <pc:chgData name="坂本 正樹" userId="613c058c629d8f01" providerId="LiveId" clId="{B3289F16-BB46-4816-BAE7-DA3E97C47E58}" dt="2021-10-31T15:20:57.343" v="6448" actId="47"/>
        <pc:sldMkLst>
          <pc:docMk/>
          <pc:sldMk cId="1263753710" sldId="266"/>
        </pc:sldMkLst>
        <pc:spChg chg="mod">
          <ac:chgData name="坂本 正樹" userId="613c058c629d8f01" providerId="LiveId" clId="{B3289F16-BB46-4816-BAE7-DA3E97C47E58}" dt="2021-10-31T15:20:26.917" v="6408" actId="20577"/>
          <ac:spMkLst>
            <pc:docMk/>
            <pc:sldMk cId="1263753710" sldId="266"/>
            <ac:spMk id="7" creationId="{3DBA82F4-775E-4BF4-A0EC-9F929B1A48FF}"/>
          </ac:spMkLst>
        </pc:spChg>
      </pc:sldChg>
      <pc:sldMasterChg chg="modSldLayout">
        <pc:chgData name="坂本 正樹" userId="613c058c629d8f01" providerId="LiveId" clId="{B3289F16-BB46-4816-BAE7-DA3E97C47E58}" dt="2021-10-31T15:15:37.836" v="6075" actId="20577"/>
        <pc:sldMasterMkLst>
          <pc:docMk/>
          <pc:sldMasterMk cId="64955119" sldId="2147483648"/>
        </pc:sldMasterMkLst>
        <pc:sldLayoutChg chg="addSp modSp mod">
          <pc:chgData name="坂本 正樹" userId="613c058c629d8f01" providerId="LiveId" clId="{B3289F16-BB46-4816-BAE7-DA3E97C47E58}" dt="2021-10-31T15:15:37.836" v="6075" actId="20577"/>
          <pc:sldLayoutMkLst>
            <pc:docMk/>
            <pc:sldMasterMk cId="64955119" sldId="2147483648"/>
            <pc:sldLayoutMk cId="2172667860" sldId="2147483649"/>
          </pc:sldLayoutMkLst>
          <pc:spChg chg="mod">
            <ac:chgData name="坂本 正樹" userId="613c058c629d8f01" providerId="LiveId" clId="{B3289F16-BB46-4816-BAE7-DA3E97C47E58}" dt="2021-10-31T10:24:02.824" v="139" actId="1076"/>
            <ac:spMkLst>
              <pc:docMk/>
              <pc:sldMasterMk cId="64955119" sldId="2147483648"/>
              <pc:sldLayoutMk cId="2172667860" sldId="2147483649"/>
              <ac:spMk id="2" creationId="{7B57DAE4-E4B3-4E17-9ACE-1C27454F4EE1}"/>
            </ac:spMkLst>
          </pc:spChg>
          <pc:spChg chg="mod">
            <ac:chgData name="坂本 正樹" userId="613c058c629d8f01" providerId="LiveId" clId="{B3289F16-BB46-4816-BAE7-DA3E97C47E58}" dt="2021-10-31T10:25:23.386" v="144" actId="1076"/>
            <ac:spMkLst>
              <pc:docMk/>
              <pc:sldMasterMk cId="64955119" sldId="2147483648"/>
              <pc:sldLayoutMk cId="2172667860" sldId="2147483649"/>
              <ac:spMk id="6" creationId="{A29A24CA-99F3-47D7-A134-FB8454F334DB}"/>
            </ac:spMkLst>
          </pc:spChg>
          <pc:spChg chg="mod">
            <ac:chgData name="坂本 正樹" userId="613c058c629d8f01" providerId="LiveId" clId="{B3289F16-BB46-4816-BAE7-DA3E97C47E58}" dt="2021-10-31T10:23:44.471" v="137"/>
            <ac:spMkLst>
              <pc:docMk/>
              <pc:sldMasterMk cId="64955119" sldId="2147483648"/>
              <pc:sldLayoutMk cId="2172667860" sldId="2147483649"/>
              <ac:spMk id="8" creationId="{3AA582A9-5804-449A-BB23-E17D2D0B75B1}"/>
            </ac:spMkLst>
          </pc:spChg>
          <pc:spChg chg="mod">
            <ac:chgData name="坂本 正樹" userId="613c058c629d8f01" providerId="LiveId" clId="{B3289F16-BB46-4816-BAE7-DA3E97C47E58}" dt="2021-10-31T10:23:44.471" v="137"/>
            <ac:spMkLst>
              <pc:docMk/>
              <pc:sldMasterMk cId="64955119" sldId="2147483648"/>
              <pc:sldLayoutMk cId="2172667860" sldId="2147483649"/>
              <ac:spMk id="9" creationId="{3AB89E3C-A09A-48DB-95A0-9D9680390A56}"/>
            </ac:spMkLst>
          </pc:spChg>
          <pc:spChg chg="mod">
            <ac:chgData name="坂本 正樹" userId="613c058c629d8f01" providerId="LiveId" clId="{B3289F16-BB46-4816-BAE7-DA3E97C47E58}" dt="2021-10-31T10:23:44.471" v="137"/>
            <ac:spMkLst>
              <pc:docMk/>
              <pc:sldMasterMk cId="64955119" sldId="2147483648"/>
              <pc:sldLayoutMk cId="2172667860" sldId="2147483649"/>
              <ac:spMk id="11" creationId="{8D3BE1BE-C4B9-4990-A2DC-D492C95A887B}"/>
            </ac:spMkLst>
          </pc:spChg>
          <pc:spChg chg="mod">
            <ac:chgData name="坂本 正樹" userId="613c058c629d8f01" providerId="LiveId" clId="{B3289F16-BB46-4816-BAE7-DA3E97C47E58}" dt="2021-10-31T10:23:44.471" v="137"/>
            <ac:spMkLst>
              <pc:docMk/>
              <pc:sldMasterMk cId="64955119" sldId="2147483648"/>
              <pc:sldLayoutMk cId="2172667860" sldId="2147483649"/>
              <ac:spMk id="12" creationId="{8B9ED042-AE94-4AB0-9429-3FF6F267EA42}"/>
            </ac:spMkLst>
          </pc:spChg>
          <pc:spChg chg="mod">
            <ac:chgData name="坂本 正樹" userId="613c058c629d8f01" providerId="LiveId" clId="{B3289F16-BB46-4816-BAE7-DA3E97C47E58}" dt="2021-10-31T10:23:44.471" v="137"/>
            <ac:spMkLst>
              <pc:docMk/>
              <pc:sldMasterMk cId="64955119" sldId="2147483648"/>
              <pc:sldLayoutMk cId="2172667860" sldId="2147483649"/>
              <ac:spMk id="13" creationId="{D6FB843B-BCE9-4906-AFA8-E456BC03C1FE}"/>
            </ac:spMkLst>
          </pc:spChg>
          <pc:spChg chg="add mod">
            <ac:chgData name="坂本 正樹" userId="613c058c629d8f01" providerId="LiveId" clId="{B3289F16-BB46-4816-BAE7-DA3E97C47E58}" dt="2021-10-31T15:15:37.836" v="6075" actId="20577"/>
            <ac:spMkLst>
              <pc:docMk/>
              <pc:sldMasterMk cId="64955119" sldId="2147483648"/>
              <pc:sldLayoutMk cId="2172667860" sldId="2147483649"/>
              <ac:spMk id="14" creationId="{A629D48A-3CF8-452D-81EB-3E9542503C87}"/>
            </ac:spMkLst>
          </pc:spChg>
          <pc:grpChg chg="add mod">
            <ac:chgData name="坂本 正樹" userId="613c058c629d8f01" providerId="LiveId" clId="{B3289F16-BB46-4816-BAE7-DA3E97C47E58}" dt="2021-10-31T14:52:46.764" v="5903" actId="1076"/>
            <ac:grpSpMkLst>
              <pc:docMk/>
              <pc:sldMasterMk cId="64955119" sldId="2147483648"/>
              <pc:sldLayoutMk cId="2172667860" sldId="2147483649"/>
              <ac:grpSpMk id="7" creationId="{261F152C-1FDB-4DCF-9D81-8EC3ACCD4268}"/>
            </ac:grpSpMkLst>
          </pc:grpChg>
          <pc:cxnChg chg="mod">
            <ac:chgData name="坂本 正樹" userId="613c058c629d8f01" providerId="LiveId" clId="{B3289F16-BB46-4816-BAE7-DA3E97C47E58}" dt="2021-10-31T10:23:44.471" v="137"/>
            <ac:cxnSpMkLst>
              <pc:docMk/>
              <pc:sldMasterMk cId="64955119" sldId="2147483648"/>
              <pc:sldLayoutMk cId="2172667860" sldId="2147483649"/>
              <ac:cxnSpMk id="10" creationId="{17451EB5-DD2C-4927-8B18-C4E5FDED5868}"/>
            </ac:cxnSpMkLst>
          </pc:cxnChg>
        </pc:sldLayoutChg>
      </pc:sldMasterChg>
    </pc:docChg>
  </pc:docChgLst>
  <pc:docChgLst>
    <pc:chgData name="坂本 正樹" userId="613c058c629d8f01" providerId="LiveId" clId="{F330D0F6-CCCB-468F-9785-B62A2BCF25E7}"/>
    <pc:docChg chg="undo redo custSel modSld">
      <pc:chgData name="坂本 正樹" userId="613c058c629d8f01" providerId="LiveId" clId="{F330D0F6-CCCB-468F-9785-B62A2BCF25E7}" dt="2021-10-24T14:34:38.010" v="290" actId="14100"/>
      <pc:docMkLst>
        <pc:docMk/>
      </pc:docMkLst>
      <pc:sldChg chg="addSp delSp modSp mod">
        <pc:chgData name="坂本 正樹" userId="613c058c629d8f01" providerId="LiveId" clId="{F330D0F6-CCCB-468F-9785-B62A2BCF25E7}" dt="2021-10-24T14:34:38.010" v="290" actId="14100"/>
        <pc:sldMkLst>
          <pc:docMk/>
          <pc:sldMk cId="3521975756" sldId="256"/>
        </pc:sldMkLst>
        <pc:spChg chg="add mod">
          <ac:chgData name="坂本 正樹" userId="613c058c629d8f01" providerId="LiveId" clId="{F330D0F6-CCCB-468F-9785-B62A2BCF25E7}" dt="2021-10-24T14:29:16.115" v="266" actId="1076"/>
          <ac:spMkLst>
            <pc:docMk/>
            <pc:sldMk cId="3521975756" sldId="256"/>
            <ac:spMk id="2" creationId="{2F8785A5-7404-4841-BF9D-EB79C5B3E911}"/>
          </ac:spMkLst>
        </pc:spChg>
        <pc:spChg chg="mod ord topLvl">
          <ac:chgData name="坂本 正樹" userId="613c058c629d8f01" providerId="LiveId" clId="{F330D0F6-CCCB-468F-9785-B62A2BCF25E7}" dt="2021-10-24T14:34:38.010" v="290" actId="14100"/>
          <ac:spMkLst>
            <pc:docMk/>
            <pc:sldMk cId="3521975756" sldId="256"/>
            <ac:spMk id="4" creationId="{66407CDC-B866-46F0-8E1D-388BC7282570}"/>
          </ac:spMkLst>
        </pc:spChg>
        <pc:spChg chg="mod topLvl">
          <ac:chgData name="坂本 正樹" userId="613c058c629d8f01" providerId="LiveId" clId="{F330D0F6-CCCB-468F-9785-B62A2BCF25E7}" dt="2021-10-24T14:32:46.259" v="282" actId="207"/>
          <ac:spMkLst>
            <pc:docMk/>
            <pc:sldMk cId="3521975756" sldId="256"/>
            <ac:spMk id="5" creationId="{008DB970-1712-4CFB-9F5F-A6F9EBFADBD1}"/>
          </ac:spMkLst>
        </pc:spChg>
        <pc:spChg chg="mod topLvl">
          <ac:chgData name="坂本 正樹" userId="613c058c629d8f01" providerId="LiveId" clId="{F330D0F6-CCCB-468F-9785-B62A2BCF25E7}" dt="2021-10-24T14:32:15.702" v="280" actId="688"/>
          <ac:spMkLst>
            <pc:docMk/>
            <pc:sldMk cId="3521975756" sldId="256"/>
            <ac:spMk id="7" creationId="{2709E88A-373B-44A4-BD51-868C461E7D19}"/>
          </ac:spMkLst>
        </pc:spChg>
        <pc:spChg chg="add del mod">
          <ac:chgData name="坂本 正樹" userId="613c058c629d8f01" providerId="LiveId" clId="{F330D0F6-CCCB-468F-9785-B62A2BCF25E7}" dt="2021-10-24T14:22:50.388" v="214" actId="478"/>
          <ac:spMkLst>
            <pc:docMk/>
            <pc:sldMk cId="3521975756" sldId="256"/>
            <ac:spMk id="8" creationId="{43442049-4B9C-4673-9A1E-9C372C0D0AFC}"/>
          </ac:spMkLst>
        </pc:spChg>
        <pc:spChg chg="add del mod">
          <ac:chgData name="坂本 正樹" userId="613c058c629d8f01" providerId="LiveId" clId="{F330D0F6-CCCB-468F-9785-B62A2BCF25E7}" dt="2021-10-24T14:23:44.624" v="222" actId="478"/>
          <ac:spMkLst>
            <pc:docMk/>
            <pc:sldMk cId="3521975756" sldId="256"/>
            <ac:spMk id="11" creationId="{D2EBA97A-9AE0-4E92-93A8-E4C5A2D2AC34}"/>
          </ac:spMkLst>
        </pc:spChg>
        <pc:grpChg chg="del mod">
          <ac:chgData name="坂本 正樹" userId="613c058c629d8f01" providerId="LiveId" clId="{F330D0F6-CCCB-468F-9785-B62A2BCF25E7}" dt="2021-10-24T14:11:58.929" v="10" actId="165"/>
          <ac:grpSpMkLst>
            <pc:docMk/>
            <pc:sldMk cId="3521975756" sldId="256"/>
            <ac:grpSpMk id="10" creationId="{9E0F8749-6BA8-4BC8-AD53-CAFE3FCA7141}"/>
          </ac:grpSpMkLst>
        </pc:grpChg>
        <pc:cxnChg chg="mod ord">
          <ac:chgData name="坂本 正樹" userId="613c058c629d8f01" providerId="LiveId" clId="{F330D0F6-CCCB-468F-9785-B62A2BCF25E7}" dt="2021-10-24T14:33:02.455" v="283" actId="208"/>
          <ac:cxnSpMkLst>
            <pc:docMk/>
            <pc:sldMk cId="3521975756" sldId="256"/>
            <ac:cxnSpMk id="9" creationId="{F884E405-5B86-444D-ADBC-403D57EC383E}"/>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1"/>
            <a:ext cx="2918831" cy="495029"/>
          </a:xfrm>
          <a:prstGeom prst="rect">
            <a:avLst/>
          </a:prstGeom>
        </p:spPr>
        <p:txBody>
          <a:bodyPr vert="horz" lIns="91440" tIns="45720" rIns="91440" bIns="45720" rtlCol="0"/>
          <a:lstStyle>
            <a:lvl1pPr algn="r">
              <a:defRPr sz="1200"/>
            </a:lvl1pPr>
          </a:lstStyle>
          <a:p>
            <a:fld id="{D426B205-AF52-453F-93BD-FF81F9484589}" type="datetimeFigureOut">
              <a:rPr kumimoji="1" lang="ja-JP" altLang="en-US" smtClean="0"/>
              <a:t>2022/1/10</a:t>
            </a:fld>
            <a:endParaRPr kumimoji="1" lang="ja-JP" altLang="en-US"/>
          </a:p>
        </p:txBody>
      </p:sp>
      <p:sp>
        <p:nvSpPr>
          <p:cNvPr id="4" name="スライド イメージ プレースホルダー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1B0A980B-0228-4F1D-9E00-08B0BA68002C}" type="slidenum">
              <a:rPr kumimoji="1" lang="ja-JP" altLang="en-US" smtClean="0"/>
              <a:t>‹#›</a:t>
            </a:fld>
            <a:endParaRPr kumimoji="1" lang="ja-JP" altLang="en-US"/>
          </a:p>
        </p:txBody>
      </p:sp>
    </p:spTree>
    <p:extLst>
      <p:ext uri="{BB962C8B-B14F-4D97-AF65-F5344CB8AC3E}">
        <p14:creationId xmlns:p14="http://schemas.microsoft.com/office/powerpoint/2010/main" val="254639722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B57DAE4-E4B3-4E17-9ACE-1C27454F4EE1}"/>
              </a:ext>
            </a:extLst>
          </p:cNvPr>
          <p:cNvSpPr>
            <a:spLocks noGrp="1"/>
          </p:cNvSpPr>
          <p:nvPr>
            <p:ph type="ctrTitle"/>
          </p:nvPr>
        </p:nvSpPr>
        <p:spPr>
          <a:xfrm>
            <a:off x="1524000" y="1001648"/>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471FFA0B-17A9-46B4-8C81-4F670E0CC97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853E346-5709-4CC0-9EE3-1BB0946E8D94}"/>
              </a:ext>
            </a:extLst>
          </p:cNvPr>
          <p:cNvSpPr>
            <a:spLocks noGrp="1"/>
          </p:cNvSpPr>
          <p:nvPr>
            <p:ph type="dt" sz="half" idx="10"/>
          </p:nvPr>
        </p:nvSpPr>
        <p:spPr/>
        <p:txBody>
          <a:bodyPr/>
          <a:lstStyle/>
          <a:p>
            <a:fld id="{9FF51096-560C-4F71-B378-E9CC48798189}" type="datetime1">
              <a:rPr kumimoji="1" lang="ja-JP" altLang="en-US" smtClean="0"/>
              <a:t>2022/1/10</a:t>
            </a:fld>
            <a:endParaRPr kumimoji="1" lang="ja-JP" altLang="en-US"/>
          </a:p>
        </p:txBody>
      </p:sp>
      <p:sp>
        <p:nvSpPr>
          <p:cNvPr id="5" name="フッター プレースホルダー 4">
            <a:extLst>
              <a:ext uri="{FF2B5EF4-FFF2-40B4-BE49-F238E27FC236}">
                <a16:creationId xmlns:a16="http://schemas.microsoft.com/office/drawing/2014/main" id="{35FBA835-7296-4A90-AE93-A11154FA909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29A24CA-99F3-47D7-A134-FB8454F334DB}"/>
              </a:ext>
            </a:extLst>
          </p:cNvPr>
          <p:cNvSpPr>
            <a:spLocks noGrp="1"/>
          </p:cNvSpPr>
          <p:nvPr>
            <p:ph type="sldNum" sz="quarter" idx="12"/>
          </p:nvPr>
        </p:nvSpPr>
        <p:spPr>
          <a:xfrm>
            <a:off x="9448800" y="6492875"/>
            <a:ext cx="2743200" cy="365125"/>
          </a:xfrm>
        </p:spPr>
        <p:txBody>
          <a:bodyPr/>
          <a:lstStyle>
            <a:lvl1pPr>
              <a:defRPr sz="1400">
                <a:solidFill>
                  <a:schemeClr val="tx1">
                    <a:lumMod val="50000"/>
                    <a:lumOff val="50000"/>
                  </a:schemeClr>
                </a:solidFill>
                <a:latin typeface="Meiryo UI" panose="020B0604030504040204" pitchFamily="50" charset="-128"/>
                <a:ea typeface="Meiryo UI" panose="020B0604030504040204" pitchFamily="50" charset="-128"/>
              </a:defRPr>
            </a:lvl1pPr>
          </a:lstStyle>
          <a:p>
            <a:fld id="{CCEBC609-1C24-48F1-A676-AB011E241AFD}" type="slidenum">
              <a:rPr lang="ja-JP" altLang="en-US" smtClean="0"/>
              <a:pPr/>
              <a:t>‹#›</a:t>
            </a:fld>
            <a:endParaRPr lang="ja-JP" altLang="en-US"/>
          </a:p>
        </p:txBody>
      </p:sp>
      <p:grpSp>
        <p:nvGrpSpPr>
          <p:cNvPr id="7" name="グループ化 6">
            <a:extLst>
              <a:ext uri="{FF2B5EF4-FFF2-40B4-BE49-F238E27FC236}">
                <a16:creationId xmlns:a16="http://schemas.microsoft.com/office/drawing/2014/main" id="{261F152C-1FDB-4DCF-9D81-8EC3ACCD4268}"/>
              </a:ext>
            </a:extLst>
          </p:cNvPr>
          <p:cNvGrpSpPr/>
          <p:nvPr userDrawn="1"/>
        </p:nvGrpSpPr>
        <p:grpSpPr>
          <a:xfrm>
            <a:off x="71818" y="-400247"/>
            <a:ext cx="11281982" cy="1363309"/>
            <a:chOff x="190117" y="2388717"/>
            <a:chExt cx="11281982" cy="1363309"/>
          </a:xfrm>
        </p:grpSpPr>
        <p:sp>
          <p:nvSpPr>
            <p:cNvPr id="8" name="フレーム (半分) 7">
              <a:extLst>
                <a:ext uri="{FF2B5EF4-FFF2-40B4-BE49-F238E27FC236}">
                  <a16:creationId xmlns:a16="http://schemas.microsoft.com/office/drawing/2014/main" id="{3AA582A9-5804-449A-BB23-E17D2D0B75B1}"/>
                </a:ext>
              </a:extLst>
            </p:cNvPr>
            <p:cNvSpPr/>
            <p:nvPr/>
          </p:nvSpPr>
          <p:spPr>
            <a:xfrm rot="2591592">
              <a:off x="551921" y="3013341"/>
              <a:ext cx="795079" cy="738685"/>
            </a:xfrm>
            <a:prstGeom prst="halfFrame">
              <a:avLst>
                <a:gd name="adj1" fmla="val 39495"/>
                <a:gd name="adj2" fmla="val 9803"/>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9" name="斜め縞 8">
              <a:extLst>
                <a:ext uri="{FF2B5EF4-FFF2-40B4-BE49-F238E27FC236}">
                  <a16:creationId xmlns:a16="http://schemas.microsoft.com/office/drawing/2014/main" id="{3AB89E3C-A09A-48DB-95A0-9D9680390A56}"/>
                </a:ext>
              </a:extLst>
            </p:cNvPr>
            <p:cNvSpPr/>
            <p:nvPr/>
          </p:nvSpPr>
          <p:spPr>
            <a:xfrm rot="8295679">
              <a:off x="926834" y="3032914"/>
              <a:ext cx="358146" cy="401935"/>
            </a:xfrm>
            <a:prstGeom prst="diagStrip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cxnSp>
          <p:nvCxnSpPr>
            <p:cNvPr id="10" name="直線コネクタ 9">
              <a:extLst>
                <a:ext uri="{FF2B5EF4-FFF2-40B4-BE49-F238E27FC236}">
                  <a16:creationId xmlns:a16="http://schemas.microsoft.com/office/drawing/2014/main" id="{17451EB5-DD2C-4927-8B18-C4E5FDED5868}"/>
                </a:ext>
              </a:extLst>
            </p:cNvPr>
            <p:cNvCxnSpPr>
              <a:cxnSpLocks/>
            </p:cNvCxnSpPr>
            <p:nvPr/>
          </p:nvCxnSpPr>
          <p:spPr>
            <a:xfrm flipV="1">
              <a:off x="1597770" y="3212587"/>
              <a:ext cx="9874329" cy="0"/>
            </a:xfrm>
            <a:prstGeom prst="line">
              <a:avLst/>
            </a:prstGeom>
            <a:ln w="19050" cap="rnd">
              <a:solidFill>
                <a:srgbClr val="00B0F0"/>
              </a:solidFill>
              <a:round/>
              <a:headEnd type="none"/>
              <a:tailEnd type="diamond" w="lg" len="lg"/>
            </a:ln>
          </p:spPr>
          <p:style>
            <a:lnRef idx="1">
              <a:schemeClr val="accent1"/>
            </a:lnRef>
            <a:fillRef idx="0">
              <a:schemeClr val="accent1"/>
            </a:fillRef>
            <a:effectRef idx="0">
              <a:schemeClr val="accent1"/>
            </a:effectRef>
            <a:fontRef idx="minor">
              <a:schemeClr val="tx1"/>
            </a:fontRef>
          </p:style>
        </p:cxnSp>
        <p:sp>
          <p:nvSpPr>
            <p:cNvPr id="11" name="フレーム (半分) 10">
              <a:extLst>
                <a:ext uri="{FF2B5EF4-FFF2-40B4-BE49-F238E27FC236}">
                  <a16:creationId xmlns:a16="http://schemas.microsoft.com/office/drawing/2014/main" id="{8D3BE1BE-C4B9-4990-A2DC-D492C95A887B}"/>
                </a:ext>
              </a:extLst>
            </p:cNvPr>
            <p:cNvSpPr/>
            <p:nvPr/>
          </p:nvSpPr>
          <p:spPr>
            <a:xfrm rot="10800000">
              <a:off x="190117" y="2821585"/>
              <a:ext cx="924822" cy="762948"/>
            </a:xfrm>
            <a:prstGeom prst="halfFrame">
              <a:avLst>
                <a:gd name="adj1" fmla="val 18968"/>
                <a:gd name="adj2" fmla="val 7917"/>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2" name="正方形/長方形 11">
              <a:extLst>
                <a:ext uri="{FF2B5EF4-FFF2-40B4-BE49-F238E27FC236}">
                  <a16:creationId xmlns:a16="http://schemas.microsoft.com/office/drawing/2014/main" id="{8B9ED042-AE94-4AB0-9429-3FF6F267EA42}"/>
                </a:ext>
              </a:extLst>
            </p:cNvPr>
            <p:cNvSpPr/>
            <p:nvPr/>
          </p:nvSpPr>
          <p:spPr>
            <a:xfrm rot="2575845">
              <a:off x="1033172" y="2388717"/>
              <a:ext cx="784747" cy="78827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山形 5">
              <a:extLst>
                <a:ext uri="{FF2B5EF4-FFF2-40B4-BE49-F238E27FC236}">
                  <a16:creationId xmlns:a16="http://schemas.microsoft.com/office/drawing/2014/main" id="{D6FB843B-BCE9-4906-AFA8-E456BC03C1FE}"/>
                </a:ext>
              </a:extLst>
            </p:cNvPr>
            <p:cNvSpPr/>
            <p:nvPr/>
          </p:nvSpPr>
          <p:spPr>
            <a:xfrm>
              <a:off x="1339771" y="3038475"/>
              <a:ext cx="308054" cy="347383"/>
            </a:xfrm>
            <a:prstGeom prst="chevron">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sp>
        <p:nvSpPr>
          <p:cNvPr id="14" name="テキスト ボックス 13">
            <a:extLst>
              <a:ext uri="{FF2B5EF4-FFF2-40B4-BE49-F238E27FC236}">
                <a16:creationId xmlns:a16="http://schemas.microsoft.com/office/drawing/2014/main" id="{A629D48A-3CF8-452D-81EB-3E9542503C87}"/>
              </a:ext>
            </a:extLst>
          </p:cNvPr>
          <p:cNvSpPr txBox="1"/>
          <p:nvPr userDrawn="1"/>
        </p:nvSpPr>
        <p:spPr>
          <a:xfrm>
            <a:off x="1029074" y="514038"/>
            <a:ext cx="1199776" cy="400110"/>
          </a:xfrm>
          <a:prstGeom prst="rect">
            <a:avLst/>
          </a:prstGeom>
          <a:noFill/>
        </p:spPr>
        <p:txBody>
          <a:bodyPr wrap="square">
            <a:spAutoFit/>
          </a:bodyPr>
          <a:lstStyle/>
          <a:p>
            <a:r>
              <a:rPr lang="en-US" altLang="ja-JP" sz="2000" dirty="0" smtClean="0">
                <a:solidFill>
                  <a:srgbClr val="7030A0"/>
                </a:solidFill>
                <a:latin typeface="Consolas" panose="020B0609020204030204" pitchFamily="49" charset="0"/>
              </a:rPr>
              <a:t>Nesrad</a:t>
            </a:r>
            <a:endParaRPr lang="ja-JP" altLang="en-US" sz="2000" dirty="0">
              <a:solidFill>
                <a:srgbClr val="7030A0"/>
              </a:solidFill>
              <a:latin typeface="Consolas" panose="020B0609020204030204" pitchFamily="49" charset="0"/>
            </a:endParaRPr>
          </a:p>
        </p:txBody>
      </p:sp>
    </p:spTree>
    <p:extLst>
      <p:ext uri="{BB962C8B-B14F-4D97-AF65-F5344CB8AC3E}">
        <p14:creationId xmlns:p14="http://schemas.microsoft.com/office/powerpoint/2010/main" val="21726678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0187BA8-1459-4465-8B67-54C29CF6008B}"/>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163D2DB4-D494-4400-8F08-89F8FF59784C}"/>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7C23EBD-4056-4DBC-8E00-C0D570B83666}"/>
              </a:ext>
            </a:extLst>
          </p:cNvPr>
          <p:cNvSpPr>
            <a:spLocks noGrp="1"/>
          </p:cNvSpPr>
          <p:nvPr>
            <p:ph type="dt" sz="half" idx="10"/>
          </p:nvPr>
        </p:nvSpPr>
        <p:spPr/>
        <p:txBody>
          <a:bodyPr/>
          <a:lstStyle/>
          <a:p>
            <a:fld id="{D21B7C3F-9568-4A3F-85D7-25667241D445}" type="datetime1">
              <a:rPr kumimoji="1" lang="ja-JP" altLang="en-US" smtClean="0"/>
              <a:t>2022/1/10</a:t>
            </a:fld>
            <a:endParaRPr kumimoji="1" lang="ja-JP" altLang="en-US"/>
          </a:p>
        </p:txBody>
      </p:sp>
      <p:sp>
        <p:nvSpPr>
          <p:cNvPr id="5" name="フッター プレースホルダー 4">
            <a:extLst>
              <a:ext uri="{FF2B5EF4-FFF2-40B4-BE49-F238E27FC236}">
                <a16:creationId xmlns:a16="http://schemas.microsoft.com/office/drawing/2014/main" id="{7786084C-148A-4DE6-99AC-0A7EA727448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A0DD8FA-1FED-4B87-8159-2235A1AD6ED5}"/>
              </a:ext>
            </a:extLst>
          </p:cNvPr>
          <p:cNvSpPr>
            <a:spLocks noGrp="1"/>
          </p:cNvSpPr>
          <p:nvPr>
            <p:ph type="sldNum" sz="quarter" idx="12"/>
          </p:nvPr>
        </p:nvSpPr>
        <p:spPr/>
        <p:txBody>
          <a:bodyPr/>
          <a:lstStyle/>
          <a:p>
            <a:fld id="{CCEBC609-1C24-48F1-A676-AB011E241AFD}" type="slidenum">
              <a:rPr kumimoji="1" lang="ja-JP" altLang="en-US" smtClean="0"/>
              <a:t>‹#›</a:t>
            </a:fld>
            <a:endParaRPr kumimoji="1" lang="ja-JP" altLang="en-US"/>
          </a:p>
        </p:txBody>
      </p:sp>
    </p:spTree>
    <p:extLst>
      <p:ext uri="{BB962C8B-B14F-4D97-AF65-F5344CB8AC3E}">
        <p14:creationId xmlns:p14="http://schemas.microsoft.com/office/powerpoint/2010/main" val="28799102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4C892AA0-2B36-44E4-AF51-C03171880FD2}"/>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A7F1F62-D8CF-4289-9C41-B275801132B1}"/>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57E6A80-2E28-4DE2-A1E7-72EEFBCD315A}"/>
              </a:ext>
            </a:extLst>
          </p:cNvPr>
          <p:cNvSpPr>
            <a:spLocks noGrp="1"/>
          </p:cNvSpPr>
          <p:nvPr>
            <p:ph type="dt" sz="half" idx="10"/>
          </p:nvPr>
        </p:nvSpPr>
        <p:spPr/>
        <p:txBody>
          <a:bodyPr/>
          <a:lstStyle/>
          <a:p>
            <a:fld id="{CCE7CFBC-FFF5-4CDF-B259-CC1EB67BC0E3}" type="datetime1">
              <a:rPr kumimoji="1" lang="ja-JP" altLang="en-US" smtClean="0"/>
              <a:t>2022/1/10</a:t>
            </a:fld>
            <a:endParaRPr kumimoji="1" lang="ja-JP" altLang="en-US"/>
          </a:p>
        </p:txBody>
      </p:sp>
      <p:sp>
        <p:nvSpPr>
          <p:cNvPr id="5" name="フッター プレースホルダー 4">
            <a:extLst>
              <a:ext uri="{FF2B5EF4-FFF2-40B4-BE49-F238E27FC236}">
                <a16:creationId xmlns:a16="http://schemas.microsoft.com/office/drawing/2014/main" id="{8158896D-9A44-402A-B5CB-DAA91EFB124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7B5B81E-E150-4FA2-A62F-149736470067}"/>
              </a:ext>
            </a:extLst>
          </p:cNvPr>
          <p:cNvSpPr>
            <a:spLocks noGrp="1"/>
          </p:cNvSpPr>
          <p:nvPr>
            <p:ph type="sldNum" sz="quarter" idx="12"/>
          </p:nvPr>
        </p:nvSpPr>
        <p:spPr/>
        <p:txBody>
          <a:bodyPr/>
          <a:lstStyle/>
          <a:p>
            <a:fld id="{CCEBC609-1C24-48F1-A676-AB011E241AFD}" type="slidenum">
              <a:rPr kumimoji="1" lang="ja-JP" altLang="en-US" smtClean="0"/>
              <a:t>‹#›</a:t>
            </a:fld>
            <a:endParaRPr kumimoji="1" lang="ja-JP" altLang="en-US"/>
          </a:p>
        </p:txBody>
      </p:sp>
    </p:spTree>
    <p:extLst>
      <p:ext uri="{BB962C8B-B14F-4D97-AF65-F5344CB8AC3E}">
        <p14:creationId xmlns:p14="http://schemas.microsoft.com/office/powerpoint/2010/main" val="9721956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75E472F-7D5B-446E-A810-F262136FADE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D6147B2-CAAF-4E42-9482-14BE67D95291}"/>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12C24DD-1875-4352-A213-D6DEAF60D5A0}"/>
              </a:ext>
            </a:extLst>
          </p:cNvPr>
          <p:cNvSpPr>
            <a:spLocks noGrp="1"/>
          </p:cNvSpPr>
          <p:nvPr>
            <p:ph type="dt" sz="half" idx="10"/>
          </p:nvPr>
        </p:nvSpPr>
        <p:spPr/>
        <p:txBody>
          <a:bodyPr/>
          <a:lstStyle/>
          <a:p>
            <a:fld id="{2EAEFEC0-057C-484D-836A-E2DF6D7A7BE5}" type="datetime1">
              <a:rPr kumimoji="1" lang="ja-JP" altLang="en-US" smtClean="0"/>
              <a:t>2022/1/10</a:t>
            </a:fld>
            <a:endParaRPr kumimoji="1" lang="ja-JP" altLang="en-US"/>
          </a:p>
        </p:txBody>
      </p:sp>
      <p:sp>
        <p:nvSpPr>
          <p:cNvPr id="5" name="フッター プレースホルダー 4">
            <a:extLst>
              <a:ext uri="{FF2B5EF4-FFF2-40B4-BE49-F238E27FC236}">
                <a16:creationId xmlns:a16="http://schemas.microsoft.com/office/drawing/2014/main" id="{D9F78034-D925-4FC6-BD0B-17EDF82758E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9826A82-F2E5-4A69-AB54-3EE231A11DE2}"/>
              </a:ext>
            </a:extLst>
          </p:cNvPr>
          <p:cNvSpPr>
            <a:spLocks noGrp="1"/>
          </p:cNvSpPr>
          <p:nvPr>
            <p:ph type="sldNum" sz="quarter" idx="12"/>
          </p:nvPr>
        </p:nvSpPr>
        <p:spPr/>
        <p:txBody>
          <a:bodyPr/>
          <a:lstStyle/>
          <a:p>
            <a:fld id="{CCEBC609-1C24-48F1-A676-AB011E241AFD}" type="slidenum">
              <a:rPr kumimoji="1" lang="ja-JP" altLang="en-US" smtClean="0"/>
              <a:t>‹#›</a:t>
            </a:fld>
            <a:endParaRPr kumimoji="1" lang="ja-JP" altLang="en-US"/>
          </a:p>
        </p:txBody>
      </p:sp>
    </p:spTree>
    <p:extLst>
      <p:ext uri="{BB962C8B-B14F-4D97-AF65-F5344CB8AC3E}">
        <p14:creationId xmlns:p14="http://schemas.microsoft.com/office/powerpoint/2010/main" val="3735237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4659C7B-9A1D-4339-89F4-52853E035C9D}"/>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1F21084-6E1B-449D-85C4-1989B45116F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31300E9F-D1F9-4782-AF69-CD2B50A1B797}"/>
              </a:ext>
            </a:extLst>
          </p:cNvPr>
          <p:cNvSpPr>
            <a:spLocks noGrp="1"/>
          </p:cNvSpPr>
          <p:nvPr>
            <p:ph type="dt" sz="half" idx="10"/>
          </p:nvPr>
        </p:nvSpPr>
        <p:spPr/>
        <p:txBody>
          <a:bodyPr/>
          <a:lstStyle/>
          <a:p>
            <a:fld id="{16B51739-BD93-4B3D-BBCB-54B2DA516868}" type="datetime1">
              <a:rPr kumimoji="1" lang="ja-JP" altLang="en-US" smtClean="0"/>
              <a:t>2022/1/10</a:t>
            </a:fld>
            <a:endParaRPr kumimoji="1" lang="ja-JP" altLang="en-US"/>
          </a:p>
        </p:txBody>
      </p:sp>
      <p:sp>
        <p:nvSpPr>
          <p:cNvPr id="5" name="フッター プレースホルダー 4">
            <a:extLst>
              <a:ext uri="{FF2B5EF4-FFF2-40B4-BE49-F238E27FC236}">
                <a16:creationId xmlns:a16="http://schemas.microsoft.com/office/drawing/2014/main" id="{4D0835EE-74DE-436A-A95B-CF0F101CE1B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5873A4E-33E4-41E7-8EB9-6523AC3C0723}"/>
              </a:ext>
            </a:extLst>
          </p:cNvPr>
          <p:cNvSpPr>
            <a:spLocks noGrp="1"/>
          </p:cNvSpPr>
          <p:nvPr>
            <p:ph type="sldNum" sz="quarter" idx="12"/>
          </p:nvPr>
        </p:nvSpPr>
        <p:spPr/>
        <p:txBody>
          <a:bodyPr/>
          <a:lstStyle/>
          <a:p>
            <a:fld id="{CCEBC609-1C24-48F1-A676-AB011E241AFD}" type="slidenum">
              <a:rPr kumimoji="1" lang="ja-JP" altLang="en-US" smtClean="0"/>
              <a:t>‹#›</a:t>
            </a:fld>
            <a:endParaRPr kumimoji="1" lang="ja-JP" altLang="en-US"/>
          </a:p>
        </p:txBody>
      </p:sp>
    </p:spTree>
    <p:extLst>
      <p:ext uri="{BB962C8B-B14F-4D97-AF65-F5344CB8AC3E}">
        <p14:creationId xmlns:p14="http://schemas.microsoft.com/office/powerpoint/2010/main" val="40994316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C2B80D1-130D-408A-B2C3-0B96A8E18C2C}"/>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7EE52BB-C970-45CA-A311-554B4A0DE736}"/>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5B286247-ABAE-4860-A94D-F58AC2B7BB65}"/>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02F7C166-1EB1-4671-A97D-E1C883351CA4}"/>
              </a:ext>
            </a:extLst>
          </p:cNvPr>
          <p:cNvSpPr>
            <a:spLocks noGrp="1"/>
          </p:cNvSpPr>
          <p:nvPr>
            <p:ph type="dt" sz="half" idx="10"/>
          </p:nvPr>
        </p:nvSpPr>
        <p:spPr/>
        <p:txBody>
          <a:bodyPr/>
          <a:lstStyle/>
          <a:p>
            <a:fld id="{DFC54135-FE9D-4835-8051-DE61EFC35261}" type="datetime1">
              <a:rPr kumimoji="1" lang="ja-JP" altLang="en-US" smtClean="0"/>
              <a:t>2022/1/10</a:t>
            </a:fld>
            <a:endParaRPr kumimoji="1" lang="ja-JP" altLang="en-US"/>
          </a:p>
        </p:txBody>
      </p:sp>
      <p:sp>
        <p:nvSpPr>
          <p:cNvPr id="6" name="フッター プレースホルダー 5">
            <a:extLst>
              <a:ext uri="{FF2B5EF4-FFF2-40B4-BE49-F238E27FC236}">
                <a16:creationId xmlns:a16="http://schemas.microsoft.com/office/drawing/2014/main" id="{E8294C09-916B-4869-A125-0163A5196A3A}"/>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9A864D3-7E15-428C-84FE-8EB76DB216FE}"/>
              </a:ext>
            </a:extLst>
          </p:cNvPr>
          <p:cNvSpPr>
            <a:spLocks noGrp="1"/>
          </p:cNvSpPr>
          <p:nvPr>
            <p:ph type="sldNum" sz="quarter" idx="12"/>
          </p:nvPr>
        </p:nvSpPr>
        <p:spPr/>
        <p:txBody>
          <a:bodyPr/>
          <a:lstStyle/>
          <a:p>
            <a:fld id="{CCEBC609-1C24-48F1-A676-AB011E241AFD}" type="slidenum">
              <a:rPr kumimoji="1" lang="ja-JP" altLang="en-US" smtClean="0"/>
              <a:t>‹#›</a:t>
            </a:fld>
            <a:endParaRPr kumimoji="1" lang="ja-JP" altLang="en-US"/>
          </a:p>
        </p:txBody>
      </p:sp>
    </p:spTree>
    <p:extLst>
      <p:ext uri="{BB962C8B-B14F-4D97-AF65-F5344CB8AC3E}">
        <p14:creationId xmlns:p14="http://schemas.microsoft.com/office/powerpoint/2010/main" val="18558901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DB122F1-D431-460C-9C89-5FA9469DD74D}"/>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B992A84-4452-4D23-BE07-A0ABCBA6819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FE59937C-C52D-4B91-AA6F-C2DC1F8A439B}"/>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02126896-5FE3-4A23-9303-B7E53196D3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096BB68C-FE77-4010-B22F-79083368EEFE}"/>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F5E96BC2-9AC2-411C-B0D6-F7F55AC731AA}"/>
              </a:ext>
            </a:extLst>
          </p:cNvPr>
          <p:cNvSpPr>
            <a:spLocks noGrp="1"/>
          </p:cNvSpPr>
          <p:nvPr>
            <p:ph type="dt" sz="half" idx="10"/>
          </p:nvPr>
        </p:nvSpPr>
        <p:spPr/>
        <p:txBody>
          <a:bodyPr/>
          <a:lstStyle/>
          <a:p>
            <a:fld id="{55F2FC03-1A36-49A1-BD1E-FED72E4BDF46}" type="datetime1">
              <a:rPr kumimoji="1" lang="ja-JP" altLang="en-US" smtClean="0"/>
              <a:t>2022/1/10</a:t>
            </a:fld>
            <a:endParaRPr kumimoji="1" lang="ja-JP" altLang="en-US"/>
          </a:p>
        </p:txBody>
      </p:sp>
      <p:sp>
        <p:nvSpPr>
          <p:cNvPr id="8" name="フッター プレースホルダー 7">
            <a:extLst>
              <a:ext uri="{FF2B5EF4-FFF2-40B4-BE49-F238E27FC236}">
                <a16:creationId xmlns:a16="http://schemas.microsoft.com/office/drawing/2014/main" id="{24D43562-D220-46EB-9DF1-6D37B3F9289F}"/>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7487EE02-8EC9-40DE-A3D5-A56D3D1B1428}"/>
              </a:ext>
            </a:extLst>
          </p:cNvPr>
          <p:cNvSpPr>
            <a:spLocks noGrp="1"/>
          </p:cNvSpPr>
          <p:nvPr>
            <p:ph type="sldNum" sz="quarter" idx="12"/>
          </p:nvPr>
        </p:nvSpPr>
        <p:spPr/>
        <p:txBody>
          <a:bodyPr/>
          <a:lstStyle/>
          <a:p>
            <a:fld id="{CCEBC609-1C24-48F1-A676-AB011E241AFD}" type="slidenum">
              <a:rPr kumimoji="1" lang="ja-JP" altLang="en-US" smtClean="0"/>
              <a:t>‹#›</a:t>
            </a:fld>
            <a:endParaRPr kumimoji="1" lang="ja-JP" altLang="en-US"/>
          </a:p>
        </p:txBody>
      </p:sp>
    </p:spTree>
    <p:extLst>
      <p:ext uri="{BB962C8B-B14F-4D97-AF65-F5344CB8AC3E}">
        <p14:creationId xmlns:p14="http://schemas.microsoft.com/office/powerpoint/2010/main" val="31485914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A7B645A-B12D-4AF2-869B-FB11DD943E0B}"/>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7CE70E43-9F1B-44B7-96C9-405422C2C977}"/>
              </a:ext>
            </a:extLst>
          </p:cNvPr>
          <p:cNvSpPr>
            <a:spLocks noGrp="1"/>
          </p:cNvSpPr>
          <p:nvPr>
            <p:ph type="dt" sz="half" idx="10"/>
          </p:nvPr>
        </p:nvSpPr>
        <p:spPr/>
        <p:txBody>
          <a:bodyPr/>
          <a:lstStyle/>
          <a:p>
            <a:fld id="{582FE316-CE0F-4C25-8DC7-7E5893A99941}" type="datetime1">
              <a:rPr kumimoji="1" lang="ja-JP" altLang="en-US" smtClean="0"/>
              <a:t>2022/1/10</a:t>
            </a:fld>
            <a:endParaRPr kumimoji="1" lang="ja-JP" altLang="en-US"/>
          </a:p>
        </p:txBody>
      </p:sp>
      <p:sp>
        <p:nvSpPr>
          <p:cNvPr id="4" name="フッター プレースホルダー 3">
            <a:extLst>
              <a:ext uri="{FF2B5EF4-FFF2-40B4-BE49-F238E27FC236}">
                <a16:creationId xmlns:a16="http://schemas.microsoft.com/office/drawing/2014/main" id="{C395BD7B-5D92-41A4-80ED-539B43299924}"/>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ABD64C4E-65E3-4946-B89D-AC52D1AE4D4B}"/>
              </a:ext>
            </a:extLst>
          </p:cNvPr>
          <p:cNvSpPr>
            <a:spLocks noGrp="1"/>
          </p:cNvSpPr>
          <p:nvPr>
            <p:ph type="sldNum" sz="quarter" idx="12"/>
          </p:nvPr>
        </p:nvSpPr>
        <p:spPr/>
        <p:txBody>
          <a:bodyPr/>
          <a:lstStyle/>
          <a:p>
            <a:fld id="{CCEBC609-1C24-48F1-A676-AB011E241AFD}" type="slidenum">
              <a:rPr kumimoji="1" lang="ja-JP" altLang="en-US" smtClean="0"/>
              <a:t>‹#›</a:t>
            </a:fld>
            <a:endParaRPr kumimoji="1" lang="ja-JP" altLang="en-US"/>
          </a:p>
        </p:txBody>
      </p:sp>
    </p:spTree>
    <p:extLst>
      <p:ext uri="{BB962C8B-B14F-4D97-AF65-F5344CB8AC3E}">
        <p14:creationId xmlns:p14="http://schemas.microsoft.com/office/powerpoint/2010/main" val="4730126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6296A169-4910-4C2D-84C1-07BCBCFD3496}"/>
              </a:ext>
            </a:extLst>
          </p:cNvPr>
          <p:cNvSpPr>
            <a:spLocks noGrp="1"/>
          </p:cNvSpPr>
          <p:nvPr>
            <p:ph type="dt" sz="half" idx="10"/>
          </p:nvPr>
        </p:nvSpPr>
        <p:spPr/>
        <p:txBody>
          <a:bodyPr/>
          <a:lstStyle/>
          <a:p>
            <a:fld id="{B10D721D-9C54-43F6-98DC-F4D7CAC3292B}" type="datetime1">
              <a:rPr kumimoji="1" lang="ja-JP" altLang="en-US" smtClean="0"/>
              <a:t>2022/1/10</a:t>
            </a:fld>
            <a:endParaRPr kumimoji="1" lang="ja-JP" altLang="en-US"/>
          </a:p>
        </p:txBody>
      </p:sp>
      <p:sp>
        <p:nvSpPr>
          <p:cNvPr id="3" name="フッター プレースホルダー 2">
            <a:extLst>
              <a:ext uri="{FF2B5EF4-FFF2-40B4-BE49-F238E27FC236}">
                <a16:creationId xmlns:a16="http://schemas.microsoft.com/office/drawing/2014/main" id="{E3E42292-ECE5-4963-823B-B64750BE96D2}"/>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1B2033EE-7083-499D-96C4-6BC9D452F31A}"/>
              </a:ext>
            </a:extLst>
          </p:cNvPr>
          <p:cNvSpPr>
            <a:spLocks noGrp="1"/>
          </p:cNvSpPr>
          <p:nvPr>
            <p:ph type="sldNum" sz="quarter" idx="12"/>
          </p:nvPr>
        </p:nvSpPr>
        <p:spPr/>
        <p:txBody>
          <a:bodyPr/>
          <a:lstStyle/>
          <a:p>
            <a:fld id="{CCEBC609-1C24-48F1-A676-AB011E241AFD}" type="slidenum">
              <a:rPr kumimoji="1" lang="ja-JP" altLang="en-US" smtClean="0"/>
              <a:t>‹#›</a:t>
            </a:fld>
            <a:endParaRPr kumimoji="1" lang="ja-JP" altLang="en-US"/>
          </a:p>
        </p:txBody>
      </p:sp>
    </p:spTree>
    <p:extLst>
      <p:ext uri="{BB962C8B-B14F-4D97-AF65-F5344CB8AC3E}">
        <p14:creationId xmlns:p14="http://schemas.microsoft.com/office/powerpoint/2010/main" val="1402451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97B767E-B7BA-4764-8E8C-243D4288980F}"/>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2FD5FCB-2315-4FB6-BAF1-AC80F5D9FB4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8A88576C-B161-4D51-9FD8-49533D06285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D342F61-FEED-463B-9C79-EB9BE0A27DA3}"/>
              </a:ext>
            </a:extLst>
          </p:cNvPr>
          <p:cNvSpPr>
            <a:spLocks noGrp="1"/>
          </p:cNvSpPr>
          <p:nvPr>
            <p:ph type="dt" sz="half" idx="10"/>
          </p:nvPr>
        </p:nvSpPr>
        <p:spPr/>
        <p:txBody>
          <a:bodyPr/>
          <a:lstStyle/>
          <a:p>
            <a:fld id="{804D2848-6955-48C9-9221-789BB9F31339}" type="datetime1">
              <a:rPr kumimoji="1" lang="ja-JP" altLang="en-US" smtClean="0"/>
              <a:t>2022/1/10</a:t>
            </a:fld>
            <a:endParaRPr kumimoji="1" lang="ja-JP" altLang="en-US"/>
          </a:p>
        </p:txBody>
      </p:sp>
      <p:sp>
        <p:nvSpPr>
          <p:cNvPr id="6" name="フッター プレースホルダー 5">
            <a:extLst>
              <a:ext uri="{FF2B5EF4-FFF2-40B4-BE49-F238E27FC236}">
                <a16:creationId xmlns:a16="http://schemas.microsoft.com/office/drawing/2014/main" id="{7965781E-E858-4F32-9A7A-7CAE285A4CD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04716B7-2773-49AC-9B25-D419D0C6FF6E}"/>
              </a:ext>
            </a:extLst>
          </p:cNvPr>
          <p:cNvSpPr>
            <a:spLocks noGrp="1"/>
          </p:cNvSpPr>
          <p:nvPr>
            <p:ph type="sldNum" sz="quarter" idx="12"/>
          </p:nvPr>
        </p:nvSpPr>
        <p:spPr/>
        <p:txBody>
          <a:bodyPr/>
          <a:lstStyle/>
          <a:p>
            <a:fld id="{CCEBC609-1C24-48F1-A676-AB011E241AFD}" type="slidenum">
              <a:rPr kumimoji="1" lang="ja-JP" altLang="en-US" smtClean="0"/>
              <a:t>‹#›</a:t>
            </a:fld>
            <a:endParaRPr kumimoji="1" lang="ja-JP" altLang="en-US"/>
          </a:p>
        </p:txBody>
      </p:sp>
    </p:spTree>
    <p:extLst>
      <p:ext uri="{BB962C8B-B14F-4D97-AF65-F5344CB8AC3E}">
        <p14:creationId xmlns:p14="http://schemas.microsoft.com/office/powerpoint/2010/main" val="8146840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5DBA4ED-1A72-43F7-8A6D-0C2C769D2F20}"/>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561AABA4-37AB-401B-9362-2E90D8803B3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05846DAA-DDB6-442A-B8D0-A1E082F73CA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E0770731-EDF2-4DAF-8FC6-BE5C4C41F2EF}"/>
              </a:ext>
            </a:extLst>
          </p:cNvPr>
          <p:cNvSpPr>
            <a:spLocks noGrp="1"/>
          </p:cNvSpPr>
          <p:nvPr>
            <p:ph type="dt" sz="half" idx="10"/>
          </p:nvPr>
        </p:nvSpPr>
        <p:spPr/>
        <p:txBody>
          <a:bodyPr/>
          <a:lstStyle/>
          <a:p>
            <a:fld id="{D3C7FD82-173C-4221-B8A8-04EBFFE99B75}" type="datetime1">
              <a:rPr kumimoji="1" lang="ja-JP" altLang="en-US" smtClean="0"/>
              <a:t>2022/1/10</a:t>
            </a:fld>
            <a:endParaRPr kumimoji="1" lang="ja-JP" altLang="en-US"/>
          </a:p>
        </p:txBody>
      </p:sp>
      <p:sp>
        <p:nvSpPr>
          <p:cNvPr id="6" name="フッター プレースホルダー 5">
            <a:extLst>
              <a:ext uri="{FF2B5EF4-FFF2-40B4-BE49-F238E27FC236}">
                <a16:creationId xmlns:a16="http://schemas.microsoft.com/office/drawing/2014/main" id="{0D3C7E79-3FA8-4C80-ADC6-C4BB3FEFC57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2EDA5B5-FD2A-476E-80C3-C089360803DA}"/>
              </a:ext>
            </a:extLst>
          </p:cNvPr>
          <p:cNvSpPr>
            <a:spLocks noGrp="1"/>
          </p:cNvSpPr>
          <p:nvPr>
            <p:ph type="sldNum" sz="quarter" idx="12"/>
          </p:nvPr>
        </p:nvSpPr>
        <p:spPr/>
        <p:txBody>
          <a:bodyPr/>
          <a:lstStyle/>
          <a:p>
            <a:fld id="{CCEBC609-1C24-48F1-A676-AB011E241AFD}" type="slidenum">
              <a:rPr kumimoji="1" lang="ja-JP" altLang="en-US" smtClean="0"/>
              <a:t>‹#›</a:t>
            </a:fld>
            <a:endParaRPr kumimoji="1" lang="ja-JP" altLang="en-US"/>
          </a:p>
        </p:txBody>
      </p:sp>
    </p:spTree>
    <p:extLst>
      <p:ext uri="{BB962C8B-B14F-4D97-AF65-F5344CB8AC3E}">
        <p14:creationId xmlns:p14="http://schemas.microsoft.com/office/powerpoint/2010/main" val="13320403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280D278B-A887-445E-B1EC-769E3ABC2A8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5196503-8FFA-401E-B078-A2687F985CF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CEFEA67-4D12-43EF-BAB1-21E866B35ED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B623CF-E701-45A4-AA42-31CFA10B82A7}" type="datetime1">
              <a:rPr kumimoji="1" lang="ja-JP" altLang="en-US" smtClean="0"/>
              <a:t>2022/1/10</a:t>
            </a:fld>
            <a:endParaRPr kumimoji="1" lang="ja-JP" altLang="en-US"/>
          </a:p>
        </p:txBody>
      </p:sp>
      <p:sp>
        <p:nvSpPr>
          <p:cNvPr id="5" name="フッター プレースホルダー 4">
            <a:extLst>
              <a:ext uri="{FF2B5EF4-FFF2-40B4-BE49-F238E27FC236}">
                <a16:creationId xmlns:a16="http://schemas.microsoft.com/office/drawing/2014/main" id="{F6DE16E5-028A-4D1D-94EC-51CCB7773A3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EB036693-F5C3-46CF-9C41-5BE9BEDC7FB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EBC609-1C24-48F1-A676-AB011E241AFD}" type="slidenum">
              <a:rPr kumimoji="1" lang="ja-JP" altLang="en-US" smtClean="0"/>
              <a:t>‹#›</a:t>
            </a:fld>
            <a:endParaRPr kumimoji="1" lang="ja-JP" altLang="en-US"/>
          </a:p>
        </p:txBody>
      </p:sp>
    </p:spTree>
    <p:extLst>
      <p:ext uri="{BB962C8B-B14F-4D97-AF65-F5344CB8AC3E}">
        <p14:creationId xmlns:p14="http://schemas.microsoft.com/office/powerpoint/2010/main" val="649551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2F8785A5-7404-4841-BF9D-EB79C5B3E911}"/>
              </a:ext>
            </a:extLst>
          </p:cNvPr>
          <p:cNvSpPr txBox="1"/>
          <p:nvPr/>
        </p:nvSpPr>
        <p:spPr>
          <a:xfrm>
            <a:off x="4168656" y="2842941"/>
            <a:ext cx="7175362" cy="369332"/>
          </a:xfrm>
          <a:prstGeom prst="rect">
            <a:avLst/>
          </a:prstGeom>
          <a:noFill/>
        </p:spPr>
        <p:txBody>
          <a:bodyPr wrap="none" rtlCol="0">
            <a:spAutoFit/>
          </a:bodyPr>
          <a:lstStyle/>
          <a:p>
            <a:r>
              <a:rPr kumimoji="1" lang="ja-JP" altLang="en-US" dirty="0"/>
              <a:t>次世代エネルギーシステム研究開発</a:t>
            </a:r>
            <a:r>
              <a:rPr kumimoji="1" lang="ja-JP" altLang="en-US" dirty="0" smtClean="0"/>
              <a:t>ビレッジ プロジェクト提案書</a:t>
            </a:r>
            <a:endParaRPr kumimoji="1" lang="ja-JP" altLang="en-US" dirty="0"/>
          </a:p>
        </p:txBody>
      </p:sp>
      <p:sp>
        <p:nvSpPr>
          <p:cNvPr id="5" name="フレーム (半分) 4">
            <a:extLst>
              <a:ext uri="{FF2B5EF4-FFF2-40B4-BE49-F238E27FC236}">
                <a16:creationId xmlns:a16="http://schemas.microsoft.com/office/drawing/2014/main" id="{008DB970-1712-4CFB-9F5F-A6F9EBFADBD1}"/>
              </a:ext>
            </a:extLst>
          </p:cNvPr>
          <p:cNvSpPr/>
          <p:nvPr/>
        </p:nvSpPr>
        <p:spPr>
          <a:xfrm rot="2591592">
            <a:off x="551921" y="3013341"/>
            <a:ext cx="795079" cy="738685"/>
          </a:xfrm>
          <a:prstGeom prst="halfFrame">
            <a:avLst>
              <a:gd name="adj1" fmla="val 39495"/>
              <a:gd name="adj2" fmla="val 9803"/>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7" name="斜め縞 6">
            <a:extLst>
              <a:ext uri="{FF2B5EF4-FFF2-40B4-BE49-F238E27FC236}">
                <a16:creationId xmlns:a16="http://schemas.microsoft.com/office/drawing/2014/main" id="{2709E88A-373B-44A4-BD51-868C461E7D19}"/>
              </a:ext>
            </a:extLst>
          </p:cNvPr>
          <p:cNvSpPr/>
          <p:nvPr/>
        </p:nvSpPr>
        <p:spPr>
          <a:xfrm rot="8295679">
            <a:off x="926834" y="3032914"/>
            <a:ext cx="358146" cy="401935"/>
          </a:xfrm>
          <a:prstGeom prst="diagStrip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cxnSp>
        <p:nvCxnSpPr>
          <p:cNvPr id="9" name="直線コネクタ 8">
            <a:extLst>
              <a:ext uri="{FF2B5EF4-FFF2-40B4-BE49-F238E27FC236}">
                <a16:creationId xmlns:a16="http://schemas.microsoft.com/office/drawing/2014/main" id="{F884E405-5B86-444D-ADBC-403D57EC383E}"/>
              </a:ext>
            </a:extLst>
          </p:cNvPr>
          <p:cNvCxnSpPr>
            <a:cxnSpLocks/>
          </p:cNvCxnSpPr>
          <p:nvPr/>
        </p:nvCxnSpPr>
        <p:spPr>
          <a:xfrm flipV="1">
            <a:off x="1597770" y="3212587"/>
            <a:ext cx="9874329" cy="0"/>
          </a:xfrm>
          <a:prstGeom prst="line">
            <a:avLst/>
          </a:prstGeom>
          <a:ln w="19050" cap="rnd">
            <a:solidFill>
              <a:srgbClr val="00B0F0"/>
            </a:solidFill>
            <a:round/>
            <a:headEnd type="none"/>
            <a:tailEnd type="diamond" w="lg" len="lg"/>
          </a:ln>
        </p:spPr>
        <p:style>
          <a:lnRef idx="1">
            <a:schemeClr val="accent1"/>
          </a:lnRef>
          <a:fillRef idx="0">
            <a:schemeClr val="accent1"/>
          </a:fillRef>
          <a:effectRef idx="0">
            <a:schemeClr val="accent1"/>
          </a:effectRef>
          <a:fontRef idx="minor">
            <a:schemeClr val="tx1"/>
          </a:fontRef>
        </p:style>
      </p:cxnSp>
      <p:sp>
        <p:nvSpPr>
          <p:cNvPr id="4" name="フレーム (半分) 3">
            <a:extLst>
              <a:ext uri="{FF2B5EF4-FFF2-40B4-BE49-F238E27FC236}">
                <a16:creationId xmlns:a16="http://schemas.microsoft.com/office/drawing/2014/main" id="{66407CDC-B866-46F0-8E1D-388BC7282570}"/>
              </a:ext>
            </a:extLst>
          </p:cNvPr>
          <p:cNvSpPr/>
          <p:nvPr/>
        </p:nvSpPr>
        <p:spPr>
          <a:xfrm rot="10800000">
            <a:off x="190117" y="2821585"/>
            <a:ext cx="924822" cy="762948"/>
          </a:xfrm>
          <a:prstGeom prst="halfFrame">
            <a:avLst>
              <a:gd name="adj1" fmla="val 18968"/>
              <a:gd name="adj2" fmla="val 7917"/>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 name="正方形/長方形 2"/>
          <p:cNvSpPr/>
          <p:nvPr/>
        </p:nvSpPr>
        <p:spPr>
          <a:xfrm rot="2575845">
            <a:off x="1033172" y="2388717"/>
            <a:ext cx="784747" cy="78827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山形 5"/>
          <p:cNvSpPr/>
          <p:nvPr/>
        </p:nvSpPr>
        <p:spPr>
          <a:xfrm>
            <a:off x="1339771" y="3038475"/>
            <a:ext cx="308054" cy="347383"/>
          </a:xfrm>
          <a:prstGeom prst="chevron">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0" name="スライド番号プレースホルダー 9">
            <a:extLst>
              <a:ext uri="{FF2B5EF4-FFF2-40B4-BE49-F238E27FC236}">
                <a16:creationId xmlns:a16="http://schemas.microsoft.com/office/drawing/2014/main" id="{9AAB0352-C7B8-45C8-80EF-08AB50DD1A01}"/>
              </a:ext>
            </a:extLst>
          </p:cNvPr>
          <p:cNvSpPr>
            <a:spLocks noGrp="1"/>
          </p:cNvSpPr>
          <p:nvPr>
            <p:ph type="sldNum" sz="quarter" idx="12"/>
          </p:nvPr>
        </p:nvSpPr>
        <p:spPr/>
        <p:txBody>
          <a:bodyPr/>
          <a:lstStyle/>
          <a:p>
            <a:fld id="{CCEBC609-1C24-48F1-A676-AB011E241AFD}" type="slidenum">
              <a:rPr kumimoji="1" lang="ja-JP" altLang="en-US" smtClean="0"/>
              <a:t>1</a:t>
            </a:fld>
            <a:endParaRPr kumimoji="1" lang="ja-JP" altLang="en-US"/>
          </a:p>
        </p:txBody>
      </p:sp>
      <p:sp>
        <p:nvSpPr>
          <p:cNvPr id="12" name="テキスト ボックス 11">
            <a:extLst>
              <a:ext uri="{FF2B5EF4-FFF2-40B4-BE49-F238E27FC236}">
                <a16:creationId xmlns:a16="http://schemas.microsoft.com/office/drawing/2014/main" id="{C01EE1A3-D374-4B11-AD0A-37AFADC8EA47}"/>
              </a:ext>
            </a:extLst>
          </p:cNvPr>
          <p:cNvSpPr txBox="1"/>
          <p:nvPr/>
        </p:nvSpPr>
        <p:spPr>
          <a:xfrm>
            <a:off x="5451356" y="3274574"/>
            <a:ext cx="6096000" cy="646331"/>
          </a:xfrm>
          <a:prstGeom prst="rect">
            <a:avLst/>
          </a:prstGeom>
          <a:noFill/>
        </p:spPr>
        <p:txBody>
          <a:bodyPr wrap="square">
            <a:spAutoFit/>
          </a:bodyPr>
          <a:lstStyle/>
          <a:p>
            <a:r>
              <a:rPr lang="en-US" altLang="ja-JP" dirty="0" smtClean="0">
                <a:latin typeface="Consolas" panose="020B0609020204030204" pitchFamily="49" charset="0"/>
              </a:rPr>
              <a:t>Yamanashi prefectural-</a:t>
            </a:r>
            <a:endParaRPr lang="en-US" altLang="ja-JP" dirty="0">
              <a:latin typeface="Consolas" panose="020B0609020204030204" pitchFamily="49" charset="0"/>
            </a:endParaRPr>
          </a:p>
          <a:p>
            <a:r>
              <a:rPr lang="en-US" altLang="ja-JP" dirty="0" smtClean="0">
                <a:latin typeface="Consolas" panose="020B0609020204030204" pitchFamily="49" charset="0"/>
              </a:rPr>
              <a:t>Next </a:t>
            </a:r>
            <a:r>
              <a:rPr lang="en-US" altLang="ja-JP" dirty="0">
                <a:latin typeface="Consolas" panose="020B0609020204030204" pitchFamily="49" charset="0"/>
              </a:rPr>
              <a:t>Generation Energy System R &amp; D Village</a:t>
            </a:r>
            <a:endParaRPr lang="ja-JP" altLang="en-US" dirty="0">
              <a:latin typeface="Consolas" panose="020B0609020204030204" pitchFamily="49" charset="0"/>
            </a:endParaRPr>
          </a:p>
        </p:txBody>
      </p:sp>
      <p:sp>
        <p:nvSpPr>
          <p:cNvPr id="13" name="テキスト ボックス 12">
            <a:extLst>
              <a:ext uri="{FF2B5EF4-FFF2-40B4-BE49-F238E27FC236}">
                <a16:creationId xmlns:a16="http://schemas.microsoft.com/office/drawing/2014/main" id="{ADC85C6E-FAF2-4029-BCDC-0FFBB449A100}"/>
              </a:ext>
            </a:extLst>
          </p:cNvPr>
          <p:cNvSpPr txBox="1"/>
          <p:nvPr/>
        </p:nvSpPr>
        <p:spPr>
          <a:xfrm>
            <a:off x="1147373" y="3300108"/>
            <a:ext cx="1681552" cy="400110"/>
          </a:xfrm>
          <a:prstGeom prst="rect">
            <a:avLst/>
          </a:prstGeom>
          <a:noFill/>
        </p:spPr>
        <p:txBody>
          <a:bodyPr wrap="square">
            <a:spAutoFit/>
          </a:bodyPr>
          <a:lstStyle/>
          <a:p>
            <a:r>
              <a:rPr lang="en-US" altLang="ja-JP" sz="2000" dirty="0" smtClean="0">
                <a:solidFill>
                  <a:srgbClr val="7030A0"/>
                </a:solidFill>
                <a:latin typeface="Consolas" panose="020B0609020204030204" pitchFamily="49" charset="0"/>
              </a:rPr>
              <a:t>Nesrad</a:t>
            </a:r>
            <a:endParaRPr lang="ja-JP" altLang="en-US" sz="2000" dirty="0">
              <a:solidFill>
                <a:srgbClr val="7030A0"/>
              </a:solidFill>
              <a:latin typeface="Consolas" panose="020B0609020204030204" pitchFamily="49" charset="0"/>
            </a:endParaRPr>
          </a:p>
        </p:txBody>
      </p:sp>
      <p:sp>
        <p:nvSpPr>
          <p:cNvPr id="14" name="テキスト ボックス 13">
            <a:extLst>
              <a:ext uri="{FF2B5EF4-FFF2-40B4-BE49-F238E27FC236}">
                <a16:creationId xmlns:a16="http://schemas.microsoft.com/office/drawing/2014/main" id="{7C110236-C454-40A2-A88B-D789200A54B7}"/>
              </a:ext>
            </a:extLst>
          </p:cNvPr>
          <p:cNvSpPr txBox="1"/>
          <p:nvPr/>
        </p:nvSpPr>
        <p:spPr>
          <a:xfrm>
            <a:off x="406833" y="922582"/>
            <a:ext cx="8568128" cy="461665"/>
          </a:xfrm>
          <a:prstGeom prst="rect">
            <a:avLst/>
          </a:prstGeom>
          <a:noFill/>
        </p:spPr>
        <p:txBody>
          <a:bodyPr wrap="square" rtlCol="0">
            <a:spAutoFit/>
          </a:bodyPr>
          <a:lstStyle/>
          <a:p>
            <a:r>
              <a:rPr kumimoji="1" lang="ja-JP" altLang="en-US" sz="2400" dirty="0" smtClean="0">
                <a:latin typeface="メイリオ" panose="020B0604030504040204" pitchFamily="50" charset="-128"/>
                <a:ea typeface="メイリオ" panose="020B0604030504040204" pitchFamily="50" charset="-128"/>
              </a:rPr>
              <a:t>プロジェクト名</a:t>
            </a:r>
            <a:endParaRPr kumimoji="1" lang="ja-JP" altLang="en-US" sz="2400" dirty="0">
              <a:latin typeface="メイリオ" panose="020B0604030504040204" pitchFamily="50" charset="-128"/>
              <a:ea typeface="メイリオ" panose="020B0604030504040204" pitchFamily="50" charset="-128"/>
            </a:endParaRPr>
          </a:p>
        </p:txBody>
      </p:sp>
      <p:cxnSp>
        <p:nvCxnSpPr>
          <p:cNvPr id="11" name="直線コネクタ 10"/>
          <p:cNvCxnSpPr/>
          <p:nvPr/>
        </p:nvCxnSpPr>
        <p:spPr>
          <a:xfrm flipV="1">
            <a:off x="438145" y="1395679"/>
            <a:ext cx="9024872"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5" name="テキスト ボックス 14">
            <a:extLst>
              <a:ext uri="{FF2B5EF4-FFF2-40B4-BE49-F238E27FC236}">
                <a16:creationId xmlns:a16="http://schemas.microsoft.com/office/drawing/2014/main" id="{7C110236-C454-40A2-A88B-D789200A54B7}"/>
              </a:ext>
            </a:extLst>
          </p:cNvPr>
          <p:cNvSpPr txBox="1"/>
          <p:nvPr/>
        </p:nvSpPr>
        <p:spPr>
          <a:xfrm>
            <a:off x="7756337" y="4633247"/>
            <a:ext cx="4123421" cy="1200329"/>
          </a:xfrm>
          <a:prstGeom prst="rect">
            <a:avLst/>
          </a:prstGeom>
          <a:noFill/>
        </p:spPr>
        <p:txBody>
          <a:bodyPr wrap="square" rtlCol="0">
            <a:spAutoFit/>
          </a:bodyPr>
          <a:lstStyle/>
          <a:p>
            <a:r>
              <a:rPr kumimoji="1" lang="ja-JP" altLang="en-US" dirty="0" smtClean="0">
                <a:latin typeface="メイリオ" panose="020B0604030504040204" pitchFamily="50" charset="-128"/>
                <a:ea typeface="メイリオ" panose="020B0604030504040204" pitchFamily="50" charset="-128"/>
              </a:rPr>
              <a:t>プロジェクト参画企業１</a:t>
            </a:r>
            <a:endParaRPr kumimoji="1" lang="en-US" altLang="ja-JP" dirty="0" smtClean="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プロジェクト参画</a:t>
            </a:r>
            <a:r>
              <a:rPr lang="ja-JP" altLang="en-US" dirty="0" smtClean="0">
                <a:latin typeface="メイリオ" panose="020B0604030504040204" pitchFamily="50" charset="-128"/>
                <a:ea typeface="メイリオ" panose="020B0604030504040204" pitchFamily="50" charset="-128"/>
              </a:rPr>
              <a:t>企業２</a:t>
            </a:r>
            <a:endParaRPr lang="en-US" altLang="ja-JP" dirty="0">
              <a:latin typeface="メイリオ" panose="020B0604030504040204" pitchFamily="50" charset="-128"/>
              <a:ea typeface="メイリオ" panose="020B0604030504040204" pitchFamily="50" charset="-128"/>
            </a:endParaRPr>
          </a:p>
          <a:p>
            <a:r>
              <a:rPr kumimoji="1" lang="ja-JP" altLang="en-US" dirty="0" smtClean="0">
                <a:latin typeface="メイリオ" panose="020B0604030504040204" pitchFamily="50" charset="-128"/>
                <a:ea typeface="メイリオ" panose="020B0604030504040204" pitchFamily="50" charset="-128"/>
              </a:rPr>
              <a:t>・</a:t>
            </a:r>
            <a:endParaRPr kumimoji="1" lang="en-US" altLang="ja-JP" dirty="0" smtClean="0">
              <a:latin typeface="メイリオ" panose="020B0604030504040204" pitchFamily="50" charset="-128"/>
              <a:ea typeface="メイリオ" panose="020B0604030504040204" pitchFamily="50" charset="-128"/>
            </a:endParaRPr>
          </a:p>
          <a:p>
            <a:r>
              <a:rPr kumimoji="1" lang="ja-JP" altLang="en-US" dirty="0" smtClean="0">
                <a:latin typeface="メイリオ" panose="020B0604030504040204" pitchFamily="50" charset="-128"/>
                <a:ea typeface="メイリオ" panose="020B0604030504040204" pitchFamily="50" charset="-128"/>
              </a:rPr>
              <a:t>・</a:t>
            </a:r>
            <a:endParaRPr kumimoji="1" lang="ja-JP" altLang="en-US"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5219757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68B0F893-187A-4673-A4A3-78C5213E183B}"/>
              </a:ext>
            </a:extLst>
          </p:cNvPr>
          <p:cNvSpPr>
            <a:spLocks noGrp="1"/>
          </p:cNvSpPr>
          <p:nvPr>
            <p:ph type="sldNum" sz="quarter" idx="12"/>
          </p:nvPr>
        </p:nvSpPr>
        <p:spPr/>
        <p:txBody>
          <a:bodyPr/>
          <a:lstStyle/>
          <a:p>
            <a:fld id="{CCEBC609-1C24-48F1-A676-AB011E241AFD}" type="slidenum">
              <a:rPr kumimoji="1" lang="ja-JP" altLang="en-US" smtClean="0"/>
              <a:t>2</a:t>
            </a:fld>
            <a:endParaRPr kumimoji="1" lang="ja-JP" altLang="en-US"/>
          </a:p>
        </p:txBody>
      </p:sp>
      <p:sp>
        <p:nvSpPr>
          <p:cNvPr id="8" name="テキスト ボックス 7">
            <a:extLst>
              <a:ext uri="{FF2B5EF4-FFF2-40B4-BE49-F238E27FC236}">
                <a16:creationId xmlns:a16="http://schemas.microsoft.com/office/drawing/2014/main" id="{6BB05404-BE7F-46F2-8788-1C60C7E0DCF9}"/>
              </a:ext>
            </a:extLst>
          </p:cNvPr>
          <p:cNvSpPr txBox="1"/>
          <p:nvPr/>
        </p:nvSpPr>
        <p:spPr>
          <a:xfrm>
            <a:off x="801914" y="1012013"/>
            <a:ext cx="6103256" cy="400110"/>
          </a:xfrm>
          <a:prstGeom prst="rect">
            <a:avLst/>
          </a:prstGeom>
          <a:noFill/>
        </p:spPr>
        <p:txBody>
          <a:bodyPr wrap="square">
            <a:spAutoFit/>
          </a:bodyPr>
          <a:lstStyle/>
          <a:p>
            <a:r>
              <a:rPr lang="ja-JP" altLang="en-US" sz="2000" dirty="0">
                <a:latin typeface="Meiryo UI" panose="020B0604030504040204" pitchFamily="50" charset="-128"/>
                <a:ea typeface="Meiryo UI" panose="020B0604030504040204" pitchFamily="50" charset="-128"/>
              </a:rPr>
              <a:t>１　</a:t>
            </a:r>
            <a:r>
              <a:rPr lang="ja-JP" altLang="en-US" sz="2000" dirty="0" smtClean="0">
                <a:latin typeface="Meiryo UI" panose="020B0604030504040204" pitchFamily="50" charset="-128"/>
                <a:ea typeface="Meiryo UI" panose="020B0604030504040204" pitchFamily="50" charset="-128"/>
              </a:rPr>
              <a:t>プロジェジェクトの目的</a:t>
            </a:r>
            <a:endParaRPr lang="ja-JP" altLang="en-US" sz="2000" dirty="0">
              <a:latin typeface="Meiryo UI" panose="020B0604030504040204" pitchFamily="50" charset="-128"/>
              <a:ea typeface="Meiryo UI" panose="020B0604030504040204" pitchFamily="50" charset="-128"/>
            </a:endParaRPr>
          </a:p>
        </p:txBody>
      </p:sp>
      <p:sp>
        <p:nvSpPr>
          <p:cNvPr id="10" name="テキスト ボックス 9">
            <a:extLst>
              <a:ext uri="{FF2B5EF4-FFF2-40B4-BE49-F238E27FC236}">
                <a16:creationId xmlns:a16="http://schemas.microsoft.com/office/drawing/2014/main" id="{6D7162F4-B159-484C-8489-958B48909F4B}"/>
              </a:ext>
            </a:extLst>
          </p:cNvPr>
          <p:cNvSpPr txBox="1"/>
          <p:nvPr/>
        </p:nvSpPr>
        <p:spPr>
          <a:xfrm>
            <a:off x="995137" y="2563762"/>
            <a:ext cx="10931478" cy="3016210"/>
          </a:xfrm>
          <a:prstGeom prst="rect">
            <a:avLst/>
          </a:prstGeom>
          <a:noFill/>
        </p:spPr>
        <p:txBody>
          <a:bodyPr wrap="square">
            <a:spAutoFit/>
          </a:bodyPr>
          <a:lstStyle/>
          <a:p>
            <a:pPr marL="285750" indent="-285750">
              <a:spcAft>
                <a:spcPts val="1200"/>
              </a:spcAft>
              <a:buClr>
                <a:schemeClr val="bg1">
                  <a:lumMod val="75000"/>
                </a:schemeClr>
              </a:buClr>
              <a:buFont typeface="Wingdings" panose="05000000000000000000" pitchFamily="2" charset="2"/>
              <a:buChar char="l"/>
            </a:pPr>
            <a:r>
              <a:rPr lang="ja-JP" altLang="en-US" sz="1400" dirty="0" smtClean="0">
                <a:latin typeface="Meiryo UI" panose="020B0604030504040204" pitchFamily="50" charset="-128"/>
                <a:ea typeface="Meiryo UI" panose="020B0604030504040204" pitchFamily="50" charset="-128"/>
              </a:rPr>
              <a:t>○○は、再生</a:t>
            </a:r>
            <a:r>
              <a:rPr lang="ja-JP" altLang="en-US" sz="1400" dirty="0">
                <a:latin typeface="Meiryo UI" panose="020B0604030504040204" pitchFamily="50" charset="-128"/>
                <a:ea typeface="Meiryo UI" panose="020B0604030504040204" pitchFamily="50" charset="-128"/>
              </a:rPr>
              <a:t>可能エネルギーで社会生活を営む社会を創造するため</a:t>
            </a:r>
            <a:r>
              <a:rPr lang="ja-JP" altLang="en-US" sz="1400" dirty="0" smtClean="0">
                <a:latin typeface="Meiryo UI" panose="020B0604030504040204" pitchFamily="50" charset="-128"/>
                <a:ea typeface="Meiryo UI" panose="020B0604030504040204" pitchFamily="50" charset="-128"/>
              </a:rPr>
              <a:t>、○○に</a:t>
            </a:r>
            <a:r>
              <a:rPr lang="ja-JP" altLang="en-US" sz="1400" dirty="0">
                <a:latin typeface="Meiryo UI" panose="020B0604030504040204" pitchFamily="50" charset="-128"/>
                <a:ea typeface="Meiryo UI" panose="020B0604030504040204" pitchFamily="50" charset="-128"/>
              </a:rPr>
              <a:t>関する新技術について</a:t>
            </a:r>
            <a:r>
              <a:rPr lang="ja-JP" altLang="en-US" sz="1400" dirty="0" smtClean="0">
                <a:latin typeface="Meiryo UI" panose="020B0604030504040204" pitchFamily="50" charset="-128"/>
                <a:ea typeface="Meiryo UI" panose="020B0604030504040204" pitchFamily="50" charset="-128"/>
              </a:rPr>
              <a:t>、○○と</a:t>
            </a:r>
            <a:r>
              <a:rPr lang="ja-JP" altLang="en-US" sz="1400" dirty="0">
                <a:latin typeface="Meiryo UI" panose="020B0604030504040204" pitchFamily="50" charset="-128"/>
                <a:ea typeface="Meiryo UI" panose="020B0604030504040204" pitchFamily="50" charset="-128"/>
              </a:rPr>
              <a:t>共同し、</a:t>
            </a:r>
            <a:r>
              <a:rPr lang="ja-JP" altLang="en-US" sz="1400" dirty="0" smtClean="0">
                <a:latin typeface="Meiryo UI" panose="020B0604030504040204" pitchFamily="50" charset="-128"/>
                <a:ea typeface="Meiryo UI" panose="020B0604030504040204" pitchFamily="50" charset="-128"/>
              </a:rPr>
              <a:t>研究を</a:t>
            </a:r>
            <a:r>
              <a:rPr lang="ja-JP" altLang="en-US" sz="1400" dirty="0">
                <a:latin typeface="Meiryo UI" panose="020B0604030504040204" pitchFamily="50" charset="-128"/>
                <a:ea typeface="Meiryo UI" panose="020B0604030504040204" pitchFamily="50" charset="-128"/>
              </a:rPr>
              <a:t>積み重ねてきた。</a:t>
            </a:r>
          </a:p>
          <a:p>
            <a:pPr marL="285750" indent="-285750">
              <a:spcAft>
                <a:spcPts val="1200"/>
              </a:spcAft>
              <a:buClr>
                <a:schemeClr val="bg1">
                  <a:lumMod val="75000"/>
                </a:schemeClr>
              </a:buClr>
              <a:buFont typeface="Wingdings" panose="05000000000000000000" pitchFamily="2" charset="2"/>
              <a:buChar char="l"/>
            </a:pPr>
            <a:r>
              <a:rPr lang="ja-JP" altLang="en-US" sz="1400" dirty="0" smtClean="0">
                <a:latin typeface="Meiryo UI" panose="020B0604030504040204" pitchFamily="50" charset="-128"/>
                <a:ea typeface="Meiryo UI" panose="020B0604030504040204" pitchFamily="50" charset="-128"/>
              </a:rPr>
              <a:t>○○の研究開発は、基盤となる技術を確保しており、社会実装規模の１／○程度の○○試験を実施する段階に進みつつある。</a:t>
            </a:r>
            <a:endParaRPr lang="ja-JP" altLang="en-US" sz="1400" dirty="0">
              <a:latin typeface="Meiryo UI" panose="020B0604030504040204" pitchFamily="50" charset="-128"/>
              <a:ea typeface="Meiryo UI" panose="020B0604030504040204" pitchFamily="50" charset="-128"/>
            </a:endParaRPr>
          </a:p>
          <a:p>
            <a:pPr marL="285750" indent="-285750">
              <a:spcAft>
                <a:spcPts val="1200"/>
              </a:spcAft>
              <a:buClr>
                <a:schemeClr val="bg1">
                  <a:lumMod val="75000"/>
                </a:schemeClr>
              </a:buClr>
              <a:buFont typeface="Wingdings" panose="05000000000000000000" pitchFamily="2" charset="2"/>
              <a:buChar char="l"/>
            </a:pPr>
            <a:r>
              <a:rPr lang="ja-JP" altLang="en-US" sz="1400" dirty="0" smtClean="0">
                <a:latin typeface="Meiryo UI" panose="020B0604030504040204" pitchFamily="50" charset="-128"/>
                <a:ea typeface="Meiryo UI" panose="020B0604030504040204" pitchFamily="50" charset="-128"/>
              </a:rPr>
              <a:t>これを</a:t>
            </a:r>
            <a:r>
              <a:rPr lang="ja-JP" altLang="en-US" sz="1400" dirty="0">
                <a:latin typeface="Meiryo UI" panose="020B0604030504040204" pitchFamily="50" charset="-128"/>
                <a:ea typeface="Meiryo UI" panose="020B0604030504040204" pitchFamily="50" charset="-128"/>
              </a:rPr>
              <a:t>実装する次世代エネルギーを用いた</a:t>
            </a:r>
            <a:r>
              <a:rPr lang="ja-JP" altLang="en-US" sz="1400" dirty="0" smtClean="0">
                <a:latin typeface="Meiryo UI" panose="020B0604030504040204" pitchFamily="50" charset="-128"/>
                <a:ea typeface="Meiryo UI" panose="020B0604030504040204" pitchFamily="50" charset="-128"/>
              </a:rPr>
              <a:t>社会づくりへは○○の段階</a:t>
            </a:r>
            <a:r>
              <a:rPr lang="ja-JP" altLang="en-US" sz="1400" dirty="0">
                <a:latin typeface="Meiryo UI" panose="020B0604030504040204" pitchFamily="50" charset="-128"/>
                <a:ea typeface="Meiryo UI" panose="020B0604030504040204" pitchFamily="50" charset="-128"/>
              </a:rPr>
              <a:t>にあり、今後これらのエネルギーシステムを実装していくためには、様々な分野</a:t>
            </a:r>
            <a:r>
              <a:rPr lang="ja-JP" altLang="en-US" sz="1400" dirty="0" smtClean="0">
                <a:latin typeface="Meiryo UI" panose="020B0604030504040204" pitchFamily="50" charset="-128"/>
                <a:ea typeface="Meiryo UI" panose="020B0604030504040204" pitchFamily="50" charset="-128"/>
              </a:rPr>
              <a:t>の　　　　ステイクホルダー</a:t>
            </a:r>
            <a:r>
              <a:rPr lang="ja-JP" altLang="en-US" sz="1400" dirty="0">
                <a:latin typeface="Meiryo UI" panose="020B0604030504040204" pitchFamily="50" charset="-128"/>
                <a:ea typeface="Meiryo UI" panose="020B0604030504040204" pitchFamily="50" charset="-128"/>
              </a:rPr>
              <a:t>が連携</a:t>
            </a:r>
            <a:r>
              <a:rPr lang="ja-JP" altLang="en-US" sz="1400" dirty="0" smtClean="0">
                <a:latin typeface="Meiryo UI" panose="020B0604030504040204" pitchFamily="50" charset="-128"/>
                <a:ea typeface="Meiryo UI" panose="020B0604030504040204" pitchFamily="50" charset="-128"/>
              </a:rPr>
              <a:t>し、研究</a:t>
            </a:r>
            <a:r>
              <a:rPr lang="ja-JP" altLang="en-US" sz="1400" dirty="0">
                <a:latin typeface="Meiryo UI" panose="020B0604030504040204" pitchFamily="50" charset="-128"/>
                <a:ea typeface="Meiryo UI" panose="020B0604030504040204" pitchFamily="50" charset="-128"/>
              </a:rPr>
              <a:t>開発、技術集積、人材育成、ビジネスモデルの構築</a:t>
            </a:r>
            <a:r>
              <a:rPr lang="ja-JP" altLang="en-US" sz="1400" dirty="0" smtClean="0">
                <a:latin typeface="Meiryo UI" panose="020B0604030504040204" pitchFamily="50" charset="-128"/>
                <a:ea typeface="Meiryo UI" panose="020B0604030504040204" pitchFamily="50" charset="-128"/>
              </a:rPr>
              <a:t>などに取り組んでいくことが重要な課題である。</a:t>
            </a:r>
            <a:endParaRPr lang="ja-JP" altLang="en-US" sz="1400" dirty="0">
              <a:latin typeface="Meiryo UI" panose="020B0604030504040204" pitchFamily="50" charset="-128"/>
              <a:ea typeface="Meiryo UI" panose="020B0604030504040204" pitchFamily="50" charset="-128"/>
            </a:endParaRPr>
          </a:p>
          <a:p>
            <a:pPr marL="285750" indent="-285750">
              <a:spcAft>
                <a:spcPts val="1200"/>
              </a:spcAft>
              <a:buClr>
                <a:schemeClr val="bg1">
                  <a:lumMod val="75000"/>
                </a:schemeClr>
              </a:buClr>
              <a:buFont typeface="Wingdings" panose="05000000000000000000" pitchFamily="2" charset="2"/>
              <a:buChar char="l"/>
            </a:pPr>
            <a:r>
              <a:rPr lang="ja-JP" altLang="en-US" sz="1400" dirty="0">
                <a:latin typeface="Meiryo UI" panose="020B0604030504040204" pitchFamily="50" charset="-128"/>
                <a:ea typeface="Meiryo UI" panose="020B0604030504040204" pitchFamily="50" charset="-128"/>
              </a:rPr>
              <a:t>こうした課題を解決するため、電力＝大規模太陽光発電</a:t>
            </a:r>
            <a:r>
              <a:rPr lang="ja-JP" altLang="en-US" sz="1400" dirty="0" smtClean="0">
                <a:latin typeface="Meiryo UI" panose="020B0604030504040204" pitchFamily="50" charset="-128"/>
                <a:ea typeface="Meiryo UI" panose="020B0604030504040204" pitchFamily="50" charset="-128"/>
              </a:rPr>
              <a:t>施設、</a:t>
            </a:r>
            <a:r>
              <a:rPr lang="ja-JP" altLang="en-US" sz="1400" dirty="0">
                <a:latin typeface="Meiryo UI" panose="020B0604030504040204" pitchFamily="50" charset="-128"/>
                <a:ea typeface="Meiryo UI" panose="020B0604030504040204" pitchFamily="50" charset="-128"/>
              </a:rPr>
              <a:t>水素＝大規模水電解装置、出荷設備、人＝電気主任技術者</a:t>
            </a:r>
            <a:r>
              <a:rPr lang="ja-JP" altLang="en-US" sz="1400" dirty="0" smtClean="0">
                <a:latin typeface="Meiryo UI" panose="020B0604030504040204" pitchFamily="50" charset="-128"/>
                <a:ea typeface="Meiryo UI" panose="020B0604030504040204" pitchFamily="50" charset="-128"/>
              </a:rPr>
              <a:t>、　高圧</a:t>
            </a:r>
            <a:r>
              <a:rPr lang="ja-JP" altLang="en-US" sz="1400" dirty="0">
                <a:latin typeface="Meiryo UI" panose="020B0604030504040204" pitchFamily="50" charset="-128"/>
                <a:ea typeface="Meiryo UI" panose="020B0604030504040204" pitchFamily="50" charset="-128"/>
              </a:rPr>
              <a:t>ガス製造保安責任者などが活用できる場所は、全国を見渡しても他にはなく、多様</a:t>
            </a:r>
            <a:r>
              <a:rPr lang="ja-JP" altLang="en-US" sz="1400" dirty="0" smtClean="0">
                <a:latin typeface="Meiryo UI" panose="020B0604030504040204" pitchFamily="50" charset="-128"/>
                <a:ea typeface="Meiryo UI" panose="020B0604030504040204" pitchFamily="50" charset="-128"/>
              </a:rPr>
              <a:t>な分野の</a:t>
            </a:r>
            <a:r>
              <a:rPr lang="ja-JP" altLang="en-US" sz="1400" dirty="0">
                <a:latin typeface="Meiryo UI" panose="020B0604030504040204" pitchFamily="50" charset="-128"/>
                <a:ea typeface="Meiryo UI" panose="020B0604030504040204" pitchFamily="50" charset="-128"/>
              </a:rPr>
              <a:t>事業者が一堂に会し</a:t>
            </a:r>
            <a:r>
              <a:rPr lang="ja-JP" altLang="en-US" sz="1400" dirty="0" smtClean="0">
                <a:latin typeface="Meiryo UI" panose="020B0604030504040204" pitchFamily="50" charset="-128"/>
                <a:ea typeface="Meiryo UI" panose="020B0604030504040204" pitchFamily="50" charset="-128"/>
              </a:rPr>
              <a:t>、情報</a:t>
            </a:r>
            <a:r>
              <a:rPr lang="ja-JP" altLang="en-US" sz="1400" dirty="0">
                <a:latin typeface="Meiryo UI" panose="020B0604030504040204" pitchFamily="50" charset="-128"/>
                <a:ea typeface="Meiryo UI" panose="020B0604030504040204" pitchFamily="50" charset="-128"/>
              </a:rPr>
              <a:t>交換・情報共有・研究開発などを行うことができる研究</a:t>
            </a:r>
            <a:r>
              <a:rPr lang="ja-JP" altLang="en-US" sz="1400" dirty="0" smtClean="0">
                <a:latin typeface="Meiryo UI" panose="020B0604030504040204" pitchFamily="50" charset="-128"/>
                <a:ea typeface="Meiryo UI" panose="020B0604030504040204" pitchFamily="50" charset="-128"/>
              </a:rPr>
              <a:t>拠点である</a:t>
            </a:r>
            <a:r>
              <a:rPr lang="en-US" altLang="ja-JP" sz="1400" dirty="0" err="1" smtClean="0">
                <a:latin typeface="Meiryo UI" panose="020B0604030504040204" pitchFamily="50" charset="-128"/>
                <a:ea typeface="Meiryo UI" panose="020B0604030504040204" pitchFamily="50" charset="-128"/>
              </a:rPr>
              <a:t>Nesrad</a:t>
            </a:r>
            <a:r>
              <a:rPr lang="ja-JP" altLang="en-US" sz="1400" dirty="0" smtClean="0">
                <a:latin typeface="Meiryo UI" panose="020B0604030504040204" pitchFamily="50" charset="-128"/>
                <a:ea typeface="Meiryo UI" panose="020B0604030504040204" pitchFamily="50" charset="-128"/>
              </a:rPr>
              <a:t>を拠点として実行する○○の取り組みが必要となっている。</a:t>
            </a:r>
            <a:endParaRPr lang="en-US" altLang="ja-JP" sz="1400" dirty="0">
              <a:latin typeface="Meiryo UI" panose="020B0604030504040204" pitchFamily="50" charset="-128"/>
              <a:ea typeface="Meiryo UI" panose="020B0604030504040204" pitchFamily="50" charset="-128"/>
            </a:endParaRPr>
          </a:p>
          <a:p>
            <a:pPr marL="285750" indent="-285750">
              <a:spcAft>
                <a:spcPts val="1200"/>
              </a:spcAft>
              <a:buClr>
                <a:schemeClr val="bg1">
                  <a:lumMod val="75000"/>
                </a:schemeClr>
              </a:buClr>
              <a:buFont typeface="Wingdings" panose="05000000000000000000" pitchFamily="2" charset="2"/>
              <a:buChar char="l"/>
            </a:pPr>
            <a:r>
              <a:rPr lang="ja-JP" altLang="en-US" sz="1400" dirty="0" smtClean="0">
                <a:latin typeface="Meiryo UI" panose="020B0604030504040204" pitchFamily="50" charset="-128"/>
                <a:ea typeface="Meiryo UI" panose="020B0604030504040204" pitchFamily="50" charset="-128"/>
              </a:rPr>
              <a:t>ゆめソーラー館やまなし、米倉山</a:t>
            </a:r>
            <a:r>
              <a:rPr lang="ja-JP" altLang="en-US" sz="1400" dirty="0">
                <a:latin typeface="Meiryo UI" panose="020B0604030504040204" pitchFamily="50" charset="-128"/>
                <a:ea typeface="Meiryo UI" panose="020B0604030504040204" pitchFamily="50" charset="-128"/>
              </a:rPr>
              <a:t>電力貯蔵技術研究</a:t>
            </a:r>
            <a:r>
              <a:rPr lang="ja-JP" altLang="en-US" sz="1400" dirty="0" smtClean="0">
                <a:latin typeface="Meiryo UI" panose="020B0604030504040204" pitchFamily="50" charset="-128"/>
                <a:ea typeface="Meiryo UI" panose="020B0604030504040204" pitchFamily="50" charset="-128"/>
              </a:rPr>
              <a:t>サイト及び</a:t>
            </a:r>
            <a:r>
              <a:rPr lang="en-US" altLang="ja-JP" sz="1400" dirty="0" err="1" smtClean="0">
                <a:latin typeface="Meiryo UI" panose="020B0604030504040204" pitchFamily="50" charset="-128"/>
                <a:ea typeface="Meiryo UI" panose="020B0604030504040204" pitchFamily="50" charset="-128"/>
              </a:rPr>
              <a:t>Nesrad</a:t>
            </a:r>
            <a:r>
              <a:rPr lang="ja-JP" altLang="en-US" sz="1400" dirty="0" smtClean="0">
                <a:latin typeface="Meiryo UI" panose="020B0604030504040204" pitchFamily="50" charset="-128"/>
                <a:ea typeface="Meiryo UI" panose="020B0604030504040204" pitchFamily="50" charset="-128"/>
              </a:rPr>
              <a:t>を活用し○○を進めることで、○○の様な成果を生み出し、カーボンニュートラルや○○に資する新しいエネルギーシステムを創造する。</a:t>
            </a:r>
            <a:endParaRPr lang="en-US" altLang="ja-JP" sz="1400" dirty="0" smtClean="0">
              <a:latin typeface="Meiryo UI" panose="020B0604030504040204" pitchFamily="50" charset="-128"/>
              <a:ea typeface="Meiryo UI" panose="020B0604030504040204" pitchFamily="50" charset="-128"/>
            </a:endParaRPr>
          </a:p>
          <a:p>
            <a:pPr marL="285750" indent="-285750">
              <a:spcAft>
                <a:spcPts val="1200"/>
              </a:spcAft>
              <a:buClr>
                <a:schemeClr val="bg1">
                  <a:lumMod val="75000"/>
                </a:schemeClr>
              </a:buClr>
              <a:buFont typeface="Wingdings" panose="05000000000000000000" pitchFamily="2" charset="2"/>
              <a:buChar char="l"/>
            </a:pPr>
            <a:r>
              <a:rPr lang="ja-JP" altLang="en-US" sz="1400" dirty="0" smtClean="0">
                <a:latin typeface="Meiryo UI" panose="020B0604030504040204" pitchFamily="50" charset="-128"/>
                <a:ea typeface="Meiryo UI" panose="020B0604030504040204" pitchFamily="50" charset="-128"/>
              </a:rPr>
              <a:t>○○は山梨県では○○、他地域においても○○○○であり、</a:t>
            </a:r>
            <a:r>
              <a:rPr lang="ja-JP" altLang="en-US" sz="1400" dirty="0">
                <a:latin typeface="Meiryo UI" panose="020B0604030504040204" pitchFamily="50" charset="-128"/>
                <a:ea typeface="Meiryo UI" panose="020B0604030504040204" pitchFamily="50" charset="-128"/>
              </a:rPr>
              <a:t>　</a:t>
            </a:r>
            <a:r>
              <a:rPr lang="ja-JP" altLang="en-US" sz="1400" dirty="0" smtClean="0">
                <a:latin typeface="Meiryo UI" panose="020B0604030504040204" pitchFamily="50" charset="-128"/>
                <a:ea typeface="Meiryo UI" panose="020B0604030504040204" pitchFamily="50" charset="-128"/>
              </a:rPr>
              <a:t>○○○といった</a:t>
            </a:r>
            <a:r>
              <a:rPr lang="en-US" altLang="ja-JP" sz="1400" dirty="0" smtClean="0">
                <a:latin typeface="Meiryo UI" panose="020B0604030504040204" pitchFamily="50" charset="-128"/>
                <a:ea typeface="Meiryo UI" panose="020B0604030504040204" pitchFamily="50" charset="-128"/>
              </a:rPr>
              <a:t>(</a:t>
            </a:r>
            <a:r>
              <a:rPr lang="ja-JP" altLang="en-US" sz="1400" dirty="0" smtClean="0">
                <a:latin typeface="Meiryo UI" panose="020B0604030504040204" pitchFamily="50" charset="-128"/>
                <a:ea typeface="Meiryo UI" panose="020B0604030504040204" pitchFamily="50" charset="-128"/>
              </a:rPr>
              <a:t>規模・経済・電力など</a:t>
            </a:r>
            <a:r>
              <a:rPr lang="en-US" altLang="ja-JP" sz="1400" dirty="0" smtClean="0">
                <a:latin typeface="Meiryo UI" panose="020B0604030504040204" pitchFamily="50" charset="-128"/>
                <a:ea typeface="Meiryo UI" panose="020B0604030504040204" pitchFamily="50" charset="-128"/>
              </a:rPr>
              <a:t>)</a:t>
            </a:r>
            <a:r>
              <a:rPr lang="ja-JP" altLang="en-US" sz="1400" dirty="0" smtClean="0">
                <a:latin typeface="Meiryo UI" panose="020B0604030504040204" pitchFamily="50" charset="-128"/>
                <a:ea typeface="Meiryo UI" panose="020B0604030504040204" pitchFamily="50" charset="-128"/>
              </a:rPr>
              <a:t>の社会便益を発揮することを目指す。</a:t>
            </a:r>
            <a:endParaRPr lang="ja-JP" altLang="en-US" sz="1400" dirty="0">
              <a:latin typeface="Meiryo UI" panose="020B0604030504040204" pitchFamily="50" charset="-128"/>
              <a:ea typeface="Meiryo UI" panose="020B0604030504040204" pitchFamily="50" charset="-128"/>
            </a:endParaRPr>
          </a:p>
        </p:txBody>
      </p:sp>
      <p:grpSp>
        <p:nvGrpSpPr>
          <p:cNvPr id="17" name="グループ化 16">
            <a:extLst>
              <a:ext uri="{FF2B5EF4-FFF2-40B4-BE49-F238E27FC236}">
                <a16:creationId xmlns:a16="http://schemas.microsoft.com/office/drawing/2014/main" id="{32CA4E87-2EF4-428E-BF40-5D31DA5D5D4E}"/>
              </a:ext>
            </a:extLst>
          </p:cNvPr>
          <p:cNvGrpSpPr/>
          <p:nvPr/>
        </p:nvGrpSpPr>
        <p:grpSpPr>
          <a:xfrm>
            <a:off x="-154511" y="1318444"/>
            <a:ext cx="10132328" cy="347383"/>
            <a:chOff x="0" y="1620260"/>
            <a:chExt cx="10132328" cy="347383"/>
          </a:xfrm>
        </p:grpSpPr>
        <p:cxnSp>
          <p:nvCxnSpPr>
            <p:cNvPr id="15" name="直線コネクタ 14">
              <a:extLst>
                <a:ext uri="{FF2B5EF4-FFF2-40B4-BE49-F238E27FC236}">
                  <a16:creationId xmlns:a16="http://schemas.microsoft.com/office/drawing/2014/main" id="{38DAB1CE-B8C2-4F0F-8161-63D0EAEBE84F}"/>
                </a:ext>
              </a:extLst>
            </p:cNvPr>
            <p:cNvCxnSpPr>
              <a:cxnSpLocks/>
            </p:cNvCxnSpPr>
            <p:nvPr/>
          </p:nvCxnSpPr>
          <p:spPr>
            <a:xfrm flipV="1">
              <a:off x="257999" y="1794372"/>
              <a:ext cx="9874329" cy="0"/>
            </a:xfrm>
            <a:prstGeom prst="line">
              <a:avLst/>
            </a:prstGeom>
            <a:ln w="19050" cap="rnd">
              <a:solidFill>
                <a:srgbClr val="00B0F0"/>
              </a:solidFill>
              <a:round/>
              <a:headEnd type="none"/>
              <a:tailEnd type="diamond" w="lg" len="lg"/>
            </a:ln>
          </p:spPr>
          <p:style>
            <a:lnRef idx="1">
              <a:schemeClr val="accent1"/>
            </a:lnRef>
            <a:fillRef idx="0">
              <a:schemeClr val="accent1"/>
            </a:fillRef>
            <a:effectRef idx="0">
              <a:schemeClr val="accent1"/>
            </a:effectRef>
            <a:fontRef idx="minor">
              <a:schemeClr val="tx1"/>
            </a:fontRef>
          </p:style>
        </p:cxnSp>
        <p:sp>
          <p:nvSpPr>
            <p:cNvPr id="16" name="山形 5">
              <a:extLst>
                <a:ext uri="{FF2B5EF4-FFF2-40B4-BE49-F238E27FC236}">
                  <a16:creationId xmlns:a16="http://schemas.microsoft.com/office/drawing/2014/main" id="{FF08A07C-A403-4418-9255-1CBFA55F5C50}"/>
                </a:ext>
              </a:extLst>
            </p:cNvPr>
            <p:cNvSpPr/>
            <p:nvPr/>
          </p:nvSpPr>
          <p:spPr>
            <a:xfrm>
              <a:off x="0" y="1620260"/>
              <a:ext cx="308054" cy="347383"/>
            </a:xfrm>
            <a:prstGeom prst="chevron">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cxnSp>
        <p:nvCxnSpPr>
          <p:cNvPr id="19" name="直線コネクタ 18">
            <a:extLst>
              <a:ext uri="{FF2B5EF4-FFF2-40B4-BE49-F238E27FC236}">
                <a16:creationId xmlns:a16="http://schemas.microsoft.com/office/drawing/2014/main" id="{495BA170-07F6-4888-88EA-89966C550053}"/>
              </a:ext>
            </a:extLst>
          </p:cNvPr>
          <p:cNvCxnSpPr>
            <a:cxnSpLocks/>
          </p:cNvCxnSpPr>
          <p:nvPr/>
        </p:nvCxnSpPr>
        <p:spPr>
          <a:xfrm>
            <a:off x="646340" y="5912134"/>
            <a:ext cx="11364685" cy="0"/>
          </a:xfrm>
          <a:prstGeom prst="line">
            <a:avLst/>
          </a:prstGeom>
          <a:ln w="19050" cap="rnd">
            <a:solidFill>
              <a:schemeClr val="bg1">
                <a:lumMod val="85000"/>
              </a:schemeClr>
            </a:solidFill>
            <a:round/>
            <a:headEnd type="none"/>
            <a:tailEnd type="none" w="lg" len="lg"/>
          </a:ln>
        </p:spPr>
        <p:style>
          <a:lnRef idx="1">
            <a:schemeClr val="accent1"/>
          </a:lnRef>
          <a:fillRef idx="0">
            <a:schemeClr val="accent1"/>
          </a:fillRef>
          <a:effectRef idx="0">
            <a:schemeClr val="accent1"/>
          </a:effectRef>
          <a:fontRef idx="minor">
            <a:schemeClr val="tx1"/>
          </a:fontRef>
        </p:style>
      </p:cxnSp>
      <p:sp>
        <p:nvSpPr>
          <p:cNvPr id="11" name="正方形/長方形 10"/>
          <p:cNvSpPr/>
          <p:nvPr/>
        </p:nvSpPr>
        <p:spPr>
          <a:xfrm>
            <a:off x="801913" y="1647918"/>
            <a:ext cx="11124701" cy="584775"/>
          </a:xfrm>
          <a:prstGeom prst="rect">
            <a:avLst/>
          </a:prstGeom>
        </p:spPr>
        <p:txBody>
          <a:bodyPr wrap="square">
            <a:spAutoFit/>
          </a:bodyPr>
          <a:lstStyle/>
          <a:p>
            <a:r>
              <a:rPr lang="ja-JP" altLang="en-US" sz="1600" b="1" dirty="0" smtClean="0">
                <a:latin typeface="Meiryo UI" panose="020B0604030504040204" pitchFamily="50" charset="-128"/>
                <a:ea typeface="Meiryo UI" panose="020B0604030504040204" pitchFamily="50" charset="-128"/>
              </a:rPr>
              <a:t>サマリを記載してください。米倉山の研究開発リソースを利用した、山梨県と次世代エネルギーシステムの研究開発の内容及び研究開発成果から得られる便益を記載してください。</a:t>
            </a:r>
            <a:endParaRPr lang="ja-JP" altLang="en-US" sz="1600" b="1" dirty="0">
              <a:latin typeface="Meiryo UI" panose="020B0604030504040204" pitchFamily="50" charset="-128"/>
              <a:ea typeface="Meiryo UI" panose="020B0604030504040204" pitchFamily="50" charset="-128"/>
            </a:endParaRPr>
          </a:p>
        </p:txBody>
      </p:sp>
      <p:sp>
        <p:nvSpPr>
          <p:cNvPr id="2" name="正方形/長方形 1"/>
          <p:cNvSpPr/>
          <p:nvPr/>
        </p:nvSpPr>
        <p:spPr>
          <a:xfrm>
            <a:off x="4664075" y="37573"/>
            <a:ext cx="7527925" cy="338554"/>
          </a:xfrm>
          <a:prstGeom prst="rect">
            <a:avLst/>
          </a:prstGeom>
        </p:spPr>
        <p:txBody>
          <a:bodyPr wrap="square">
            <a:spAutoFit/>
          </a:bodyPr>
          <a:lstStyle/>
          <a:p>
            <a:pPr algn="r"/>
            <a:r>
              <a:rPr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審査基準</a:t>
            </a:r>
            <a:r>
              <a:rPr lang="en-US" altLang="ja-JP" sz="1600" dirty="0" smtClean="0">
                <a:latin typeface="Meiryo UI" panose="020B0604030504040204" pitchFamily="50" charset="-128"/>
                <a:ea typeface="Meiryo UI" panose="020B0604030504040204" pitchFamily="50" charset="-128"/>
              </a:rPr>
              <a:t>】</a:t>
            </a:r>
            <a:r>
              <a:rPr lang="ja-JP" altLang="en-US" sz="1600" dirty="0" smtClean="0">
                <a:latin typeface="Meiryo UI" panose="020B0604030504040204" pitchFamily="50" charset="-128"/>
                <a:ea typeface="Meiryo UI" panose="020B0604030504040204" pitchFamily="50" charset="-128"/>
              </a:rPr>
              <a:t>（１）提案内容が公募の趣旨・目的に合致していること。</a:t>
            </a:r>
            <a:endParaRPr lang="ja-JP" altLang="en-US" sz="16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0545432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6BB05404-BE7F-46F2-8788-1C60C7E0DCF9}"/>
              </a:ext>
            </a:extLst>
          </p:cNvPr>
          <p:cNvSpPr txBox="1"/>
          <p:nvPr/>
        </p:nvSpPr>
        <p:spPr>
          <a:xfrm>
            <a:off x="944291" y="1017648"/>
            <a:ext cx="8225971" cy="400110"/>
          </a:xfrm>
          <a:prstGeom prst="rect">
            <a:avLst/>
          </a:prstGeom>
          <a:noFill/>
        </p:spPr>
        <p:txBody>
          <a:bodyPr wrap="square">
            <a:spAutoFit/>
          </a:bodyPr>
          <a:lstStyle/>
          <a:p>
            <a:r>
              <a:rPr lang="ja-JP" altLang="en-US" sz="2000" dirty="0">
                <a:latin typeface="Meiryo UI" panose="020B0604030504040204" pitchFamily="50" charset="-128"/>
                <a:ea typeface="Meiryo UI" panose="020B0604030504040204" pitchFamily="50" charset="-128"/>
              </a:rPr>
              <a:t>２　</a:t>
            </a:r>
            <a:r>
              <a:rPr lang="ja-JP" altLang="en-US" sz="2000" dirty="0" smtClean="0">
                <a:latin typeface="Meiryo UI" panose="020B0604030504040204" pitchFamily="50" charset="-128"/>
                <a:ea typeface="Meiryo UI" panose="020B0604030504040204" pitchFamily="50" charset="-128"/>
              </a:rPr>
              <a:t>○○システム構成図</a:t>
            </a:r>
            <a:endParaRPr lang="ja-JP" altLang="en-US" sz="2000" dirty="0">
              <a:latin typeface="Meiryo UI" panose="020B0604030504040204" pitchFamily="50" charset="-128"/>
              <a:ea typeface="Meiryo UI" panose="020B0604030504040204" pitchFamily="50" charset="-128"/>
            </a:endParaRPr>
          </a:p>
        </p:txBody>
      </p:sp>
      <p:grpSp>
        <p:nvGrpSpPr>
          <p:cNvPr id="34" name="グループ化 33">
            <a:extLst>
              <a:ext uri="{FF2B5EF4-FFF2-40B4-BE49-F238E27FC236}">
                <a16:creationId xmlns:a16="http://schemas.microsoft.com/office/drawing/2014/main" id="{2669CA1B-49B6-4737-AF2C-43A537FBD2E8}"/>
              </a:ext>
            </a:extLst>
          </p:cNvPr>
          <p:cNvGrpSpPr/>
          <p:nvPr/>
        </p:nvGrpSpPr>
        <p:grpSpPr>
          <a:xfrm>
            <a:off x="-154512" y="1278646"/>
            <a:ext cx="10132328" cy="347383"/>
            <a:chOff x="0" y="1620260"/>
            <a:chExt cx="10132328" cy="347383"/>
          </a:xfrm>
        </p:grpSpPr>
        <p:cxnSp>
          <p:nvCxnSpPr>
            <p:cNvPr id="35" name="直線コネクタ 34">
              <a:extLst>
                <a:ext uri="{FF2B5EF4-FFF2-40B4-BE49-F238E27FC236}">
                  <a16:creationId xmlns:a16="http://schemas.microsoft.com/office/drawing/2014/main" id="{1DB55F9A-671F-49EB-BC7D-F4A66C75EA43}"/>
                </a:ext>
              </a:extLst>
            </p:cNvPr>
            <p:cNvCxnSpPr>
              <a:cxnSpLocks/>
            </p:cNvCxnSpPr>
            <p:nvPr/>
          </p:nvCxnSpPr>
          <p:spPr>
            <a:xfrm flipV="1">
              <a:off x="257999" y="1794372"/>
              <a:ext cx="9874329" cy="0"/>
            </a:xfrm>
            <a:prstGeom prst="line">
              <a:avLst/>
            </a:prstGeom>
            <a:ln w="19050" cap="rnd">
              <a:solidFill>
                <a:srgbClr val="00B0F0"/>
              </a:solidFill>
              <a:round/>
              <a:headEnd type="none"/>
              <a:tailEnd type="diamond" w="lg" len="lg"/>
            </a:ln>
          </p:spPr>
          <p:style>
            <a:lnRef idx="1">
              <a:schemeClr val="accent1"/>
            </a:lnRef>
            <a:fillRef idx="0">
              <a:schemeClr val="accent1"/>
            </a:fillRef>
            <a:effectRef idx="0">
              <a:schemeClr val="accent1"/>
            </a:effectRef>
            <a:fontRef idx="minor">
              <a:schemeClr val="tx1"/>
            </a:fontRef>
          </p:style>
        </p:cxnSp>
        <p:sp>
          <p:nvSpPr>
            <p:cNvPr id="36" name="山形 5">
              <a:extLst>
                <a:ext uri="{FF2B5EF4-FFF2-40B4-BE49-F238E27FC236}">
                  <a16:creationId xmlns:a16="http://schemas.microsoft.com/office/drawing/2014/main" id="{7604417C-195B-4ECE-AA65-F006C4E6D740}"/>
                </a:ext>
              </a:extLst>
            </p:cNvPr>
            <p:cNvSpPr/>
            <p:nvPr/>
          </p:nvSpPr>
          <p:spPr>
            <a:xfrm>
              <a:off x="0" y="1620260"/>
              <a:ext cx="308054" cy="347383"/>
            </a:xfrm>
            <a:prstGeom prst="chevron">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sp>
        <p:nvSpPr>
          <p:cNvPr id="40" name="テキスト ボックス 39">
            <a:extLst>
              <a:ext uri="{FF2B5EF4-FFF2-40B4-BE49-F238E27FC236}">
                <a16:creationId xmlns:a16="http://schemas.microsoft.com/office/drawing/2014/main" id="{779A9073-DDD9-4F61-8AA1-E0FDE0C387E5}"/>
              </a:ext>
            </a:extLst>
          </p:cNvPr>
          <p:cNvSpPr txBox="1"/>
          <p:nvPr/>
        </p:nvSpPr>
        <p:spPr>
          <a:xfrm>
            <a:off x="843643" y="1944615"/>
            <a:ext cx="6164942" cy="584775"/>
          </a:xfrm>
          <a:prstGeom prst="rect">
            <a:avLst/>
          </a:prstGeom>
          <a:noFill/>
        </p:spPr>
        <p:txBody>
          <a:bodyPr wrap="square">
            <a:spAutoFit/>
          </a:bodyPr>
          <a:lstStyle/>
          <a:p>
            <a:r>
              <a:rPr lang="ja-JP" altLang="en-US" sz="1600" b="1" dirty="0" smtClean="0"/>
              <a:t>システムの構成を図示してください。</a:t>
            </a:r>
            <a:endParaRPr lang="en-US" altLang="ja-JP" sz="1600" b="1" dirty="0" smtClean="0"/>
          </a:p>
          <a:p>
            <a:r>
              <a:rPr lang="ja-JP" altLang="en-US" sz="1600" b="1" dirty="0" smtClean="0"/>
              <a:t>先進性を説明してください。</a:t>
            </a:r>
            <a:endParaRPr lang="ja-JP" altLang="en-US" sz="1600" b="1" dirty="0"/>
          </a:p>
        </p:txBody>
      </p:sp>
      <p:sp>
        <p:nvSpPr>
          <p:cNvPr id="7" name="正方形/長方形 6"/>
          <p:cNvSpPr/>
          <p:nvPr/>
        </p:nvSpPr>
        <p:spPr>
          <a:xfrm>
            <a:off x="4664075" y="37573"/>
            <a:ext cx="7527925" cy="338554"/>
          </a:xfrm>
          <a:prstGeom prst="rect">
            <a:avLst/>
          </a:prstGeom>
        </p:spPr>
        <p:txBody>
          <a:bodyPr wrap="square">
            <a:spAutoFit/>
          </a:bodyPr>
          <a:lstStyle/>
          <a:p>
            <a:pPr algn="r"/>
            <a:r>
              <a:rPr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審査基準</a:t>
            </a:r>
            <a:r>
              <a:rPr lang="en-US" altLang="ja-JP" sz="1600" dirty="0" smtClean="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（２</a:t>
            </a:r>
            <a:r>
              <a:rPr lang="ja-JP" altLang="en-US" sz="1600" dirty="0" smtClean="0">
                <a:latin typeface="Meiryo UI" panose="020B0604030504040204" pitchFamily="50" charset="-128"/>
                <a:ea typeface="Meiryo UI" panose="020B0604030504040204" pitchFamily="50" charset="-128"/>
              </a:rPr>
              <a:t>）先進性を有していること。</a:t>
            </a:r>
            <a:endParaRPr lang="ja-JP" altLang="en-US" sz="16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8908405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6BB05404-BE7F-46F2-8788-1C60C7E0DCF9}"/>
              </a:ext>
            </a:extLst>
          </p:cNvPr>
          <p:cNvSpPr txBox="1"/>
          <p:nvPr/>
        </p:nvSpPr>
        <p:spPr>
          <a:xfrm>
            <a:off x="944291" y="1017648"/>
            <a:ext cx="8225971" cy="400110"/>
          </a:xfrm>
          <a:prstGeom prst="rect">
            <a:avLst/>
          </a:prstGeom>
          <a:noFill/>
        </p:spPr>
        <p:txBody>
          <a:bodyPr wrap="square">
            <a:spAutoFit/>
          </a:bodyPr>
          <a:lstStyle/>
          <a:p>
            <a:r>
              <a:rPr lang="en-US" altLang="ja-JP" sz="2000" dirty="0" smtClean="0">
                <a:latin typeface="Meiryo UI" panose="020B0604030504040204" pitchFamily="50" charset="-128"/>
                <a:ea typeface="Meiryo UI" panose="020B0604030504040204" pitchFamily="50" charset="-128"/>
              </a:rPr>
              <a:t>3</a:t>
            </a:r>
            <a:r>
              <a:rPr lang="ja-JP" altLang="en-US" sz="2000" dirty="0">
                <a:latin typeface="Meiryo UI" panose="020B0604030504040204" pitchFamily="50" charset="-128"/>
                <a:ea typeface="Meiryo UI" panose="020B0604030504040204" pitchFamily="50" charset="-128"/>
              </a:rPr>
              <a:t>　</a:t>
            </a:r>
            <a:r>
              <a:rPr lang="ja-JP" altLang="en-US" sz="2000" dirty="0" smtClean="0">
                <a:latin typeface="Meiryo UI" panose="020B0604030504040204" pitchFamily="50" charset="-128"/>
                <a:ea typeface="Meiryo UI" panose="020B0604030504040204" pitchFamily="50" charset="-128"/>
              </a:rPr>
              <a:t>実施体制図</a:t>
            </a:r>
            <a:endParaRPr lang="ja-JP" altLang="en-US" sz="2000" dirty="0">
              <a:latin typeface="Meiryo UI" panose="020B0604030504040204" pitchFamily="50" charset="-128"/>
              <a:ea typeface="Meiryo UI" panose="020B0604030504040204" pitchFamily="50" charset="-128"/>
            </a:endParaRPr>
          </a:p>
        </p:txBody>
      </p:sp>
      <p:grpSp>
        <p:nvGrpSpPr>
          <p:cNvPr id="34" name="グループ化 33">
            <a:extLst>
              <a:ext uri="{FF2B5EF4-FFF2-40B4-BE49-F238E27FC236}">
                <a16:creationId xmlns:a16="http://schemas.microsoft.com/office/drawing/2014/main" id="{2669CA1B-49B6-4737-AF2C-43A537FBD2E8}"/>
              </a:ext>
            </a:extLst>
          </p:cNvPr>
          <p:cNvGrpSpPr/>
          <p:nvPr/>
        </p:nvGrpSpPr>
        <p:grpSpPr>
          <a:xfrm>
            <a:off x="-154512" y="1278646"/>
            <a:ext cx="10132328" cy="347383"/>
            <a:chOff x="0" y="1620260"/>
            <a:chExt cx="10132328" cy="347383"/>
          </a:xfrm>
        </p:grpSpPr>
        <p:cxnSp>
          <p:nvCxnSpPr>
            <p:cNvPr id="35" name="直線コネクタ 34">
              <a:extLst>
                <a:ext uri="{FF2B5EF4-FFF2-40B4-BE49-F238E27FC236}">
                  <a16:creationId xmlns:a16="http://schemas.microsoft.com/office/drawing/2014/main" id="{1DB55F9A-671F-49EB-BC7D-F4A66C75EA43}"/>
                </a:ext>
              </a:extLst>
            </p:cNvPr>
            <p:cNvCxnSpPr>
              <a:cxnSpLocks/>
            </p:cNvCxnSpPr>
            <p:nvPr/>
          </p:nvCxnSpPr>
          <p:spPr>
            <a:xfrm flipV="1">
              <a:off x="257999" y="1794372"/>
              <a:ext cx="9874329" cy="0"/>
            </a:xfrm>
            <a:prstGeom prst="line">
              <a:avLst/>
            </a:prstGeom>
            <a:ln w="19050" cap="rnd">
              <a:solidFill>
                <a:srgbClr val="00B0F0"/>
              </a:solidFill>
              <a:round/>
              <a:headEnd type="none"/>
              <a:tailEnd type="diamond" w="lg" len="lg"/>
            </a:ln>
          </p:spPr>
          <p:style>
            <a:lnRef idx="1">
              <a:schemeClr val="accent1"/>
            </a:lnRef>
            <a:fillRef idx="0">
              <a:schemeClr val="accent1"/>
            </a:fillRef>
            <a:effectRef idx="0">
              <a:schemeClr val="accent1"/>
            </a:effectRef>
            <a:fontRef idx="minor">
              <a:schemeClr val="tx1"/>
            </a:fontRef>
          </p:style>
        </p:cxnSp>
        <p:sp>
          <p:nvSpPr>
            <p:cNvPr id="36" name="山形 5">
              <a:extLst>
                <a:ext uri="{FF2B5EF4-FFF2-40B4-BE49-F238E27FC236}">
                  <a16:creationId xmlns:a16="http://schemas.microsoft.com/office/drawing/2014/main" id="{7604417C-195B-4ECE-AA65-F006C4E6D740}"/>
                </a:ext>
              </a:extLst>
            </p:cNvPr>
            <p:cNvSpPr/>
            <p:nvPr/>
          </p:nvSpPr>
          <p:spPr>
            <a:xfrm>
              <a:off x="0" y="1620260"/>
              <a:ext cx="308054" cy="347383"/>
            </a:xfrm>
            <a:prstGeom prst="chevron">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sp>
        <p:nvSpPr>
          <p:cNvPr id="40" name="テキスト ボックス 39">
            <a:extLst>
              <a:ext uri="{FF2B5EF4-FFF2-40B4-BE49-F238E27FC236}">
                <a16:creationId xmlns:a16="http://schemas.microsoft.com/office/drawing/2014/main" id="{779A9073-DDD9-4F61-8AA1-E0FDE0C387E5}"/>
              </a:ext>
            </a:extLst>
          </p:cNvPr>
          <p:cNvSpPr txBox="1"/>
          <p:nvPr/>
        </p:nvSpPr>
        <p:spPr>
          <a:xfrm>
            <a:off x="944291" y="1909614"/>
            <a:ext cx="9684657" cy="584775"/>
          </a:xfrm>
          <a:prstGeom prst="rect">
            <a:avLst/>
          </a:prstGeom>
          <a:noFill/>
        </p:spPr>
        <p:txBody>
          <a:bodyPr wrap="square">
            <a:spAutoFit/>
          </a:bodyPr>
          <a:lstStyle/>
          <a:p>
            <a:r>
              <a:rPr lang="ja-JP" altLang="en-US" sz="1600" b="1" dirty="0" smtClean="0"/>
              <a:t>プロジェクトの実施体制を図示してください。</a:t>
            </a:r>
            <a:endParaRPr lang="en-US" altLang="ja-JP" sz="1600" b="1" dirty="0" smtClean="0"/>
          </a:p>
          <a:p>
            <a:r>
              <a:rPr lang="ja-JP" altLang="en-US" sz="1600" b="1" dirty="0" smtClean="0"/>
              <a:t>国等の助成事業を得ている場合（応募予定）には、実施体制に記載してください。</a:t>
            </a:r>
            <a:endParaRPr lang="ja-JP" altLang="en-US" sz="1600" b="1" dirty="0"/>
          </a:p>
        </p:txBody>
      </p:sp>
      <p:sp>
        <p:nvSpPr>
          <p:cNvPr id="9" name="正方形/長方形 8"/>
          <p:cNvSpPr/>
          <p:nvPr/>
        </p:nvSpPr>
        <p:spPr>
          <a:xfrm>
            <a:off x="4664075" y="37573"/>
            <a:ext cx="7527925" cy="338554"/>
          </a:xfrm>
          <a:prstGeom prst="rect">
            <a:avLst/>
          </a:prstGeom>
        </p:spPr>
        <p:txBody>
          <a:bodyPr wrap="square">
            <a:spAutoFit/>
          </a:bodyPr>
          <a:lstStyle/>
          <a:p>
            <a:pPr algn="r"/>
            <a:r>
              <a:rPr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審査基準</a:t>
            </a:r>
            <a:r>
              <a:rPr lang="en-US" altLang="ja-JP" sz="1600" dirty="0" smtClean="0">
                <a:latin typeface="Meiryo UI" panose="020B0604030504040204" pitchFamily="50" charset="-128"/>
                <a:ea typeface="Meiryo UI" panose="020B0604030504040204" pitchFamily="50" charset="-128"/>
              </a:rPr>
              <a:t>】</a:t>
            </a:r>
            <a:r>
              <a:rPr lang="ja-JP" altLang="en-US" sz="1600" dirty="0" smtClean="0">
                <a:latin typeface="Meiryo UI" panose="020B0604030504040204" pitchFamily="50" charset="-128"/>
                <a:ea typeface="Meiryo UI" panose="020B0604030504040204" pitchFamily="50" charset="-128"/>
              </a:rPr>
              <a:t>（３）実証</a:t>
            </a:r>
            <a:r>
              <a:rPr lang="ja-JP" altLang="en-US" sz="1600" dirty="0">
                <a:latin typeface="Meiryo UI" panose="020B0604030504040204" pitchFamily="50" charset="-128"/>
                <a:ea typeface="Meiryo UI" panose="020B0604030504040204" pitchFamily="50" charset="-128"/>
              </a:rPr>
              <a:t>研究を行う体制が整っていること。</a:t>
            </a:r>
          </a:p>
        </p:txBody>
      </p:sp>
    </p:spTree>
    <p:extLst>
      <p:ext uri="{BB962C8B-B14F-4D97-AF65-F5344CB8AC3E}">
        <p14:creationId xmlns:p14="http://schemas.microsoft.com/office/powerpoint/2010/main" val="23367036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6BB05404-BE7F-46F2-8788-1C60C7E0DCF9}"/>
              </a:ext>
            </a:extLst>
          </p:cNvPr>
          <p:cNvSpPr txBox="1"/>
          <p:nvPr/>
        </p:nvSpPr>
        <p:spPr>
          <a:xfrm>
            <a:off x="944291" y="1017648"/>
            <a:ext cx="8225971" cy="400110"/>
          </a:xfrm>
          <a:prstGeom prst="rect">
            <a:avLst/>
          </a:prstGeom>
          <a:noFill/>
        </p:spPr>
        <p:txBody>
          <a:bodyPr wrap="square">
            <a:spAutoFit/>
          </a:bodyPr>
          <a:lstStyle/>
          <a:p>
            <a:r>
              <a:rPr lang="en-US" altLang="ja-JP" sz="2000" dirty="0" smtClean="0">
                <a:latin typeface="Meiryo UI" panose="020B0604030504040204" pitchFamily="50" charset="-128"/>
                <a:ea typeface="Meiryo UI" panose="020B0604030504040204" pitchFamily="50" charset="-128"/>
              </a:rPr>
              <a:t>4</a:t>
            </a:r>
            <a:r>
              <a:rPr lang="ja-JP" altLang="en-US" sz="2000" dirty="0">
                <a:latin typeface="Meiryo UI" panose="020B0604030504040204" pitchFamily="50" charset="-128"/>
                <a:ea typeface="Meiryo UI" panose="020B0604030504040204" pitchFamily="50" charset="-128"/>
              </a:rPr>
              <a:t>　</a:t>
            </a:r>
            <a:r>
              <a:rPr lang="ja-JP" altLang="en-US" sz="2000" dirty="0" smtClean="0">
                <a:latin typeface="Meiryo UI" panose="020B0604030504040204" pitchFamily="50" charset="-128"/>
                <a:ea typeface="Meiryo UI" panose="020B0604030504040204" pitchFamily="50" charset="-128"/>
              </a:rPr>
              <a:t>工程表</a:t>
            </a:r>
            <a:endParaRPr lang="ja-JP" altLang="en-US" sz="2000" dirty="0">
              <a:latin typeface="Meiryo UI" panose="020B0604030504040204" pitchFamily="50" charset="-128"/>
              <a:ea typeface="Meiryo UI" panose="020B0604030504040204" pitchFamily="50" charset="-128"/>
            </a:endParaRPr>
          </a:p>
        </p:txBody>
      </p:sp>
      <p:grpSp>
        <p:nvGrpSpPr>
          <p:cNvPr id="34" name="グループ化 33">
            <a:extLst>
              <a:ext uri="{FF2B5EF4-FFF2-40B4-BE49-F238E27FC236}">
                <a16:creationId xmlns:a16="http://schemas.microsoft.com/office/drawing/2014/main" id="{2669CA1B-49B6-4737-AF2C-43A537FBD2E8}"/>
              </a:ext>
            </a:extLst>
          </p:cNvPr>
          <p:cNvGrpSpPr/>
          <p:nvPr/>
        </p:nvGrpSpPr>
        <p:grpSpPr>
          <a:xfrm>
            <a:off x="-154512" y="1278646"/>
            <a:ext cx="10132328" cy="347383"/>
            <a:chOff x="0" y="1620260"/>
            <a:chExt cx="10132328" cy="347383"/>
          </a:xfrm>
        </p:grpSpPr>
        <p:cxnSp>
          <p:nvCxnSpPr>
            <p:cNvPr id="35" name="直線コネクタ 34">
              <a:extLst>
                <a:ext uri="{FF2B5EF4-FFF2-40B4-BE49-F238E27FC236}">
                  <a16:creationId xmlns:a16="http://schemas.microsoft.com/office/drawing/2014/main" id="{1DB55F9A-671F-49EB-BC7D-F4A66C75EA43}"/>
                </a:ext>
              </a:extLst>
            </p:cNvPr>
            <p:cNvCxnSpPr>
              <a:cxnSpLocks/>
            </p:cNvCxnSpPr>
            <p:nvPr/>
          </p:nvCxnSpPr>
          <p:spPr>
            <a:xfrm flipV="1">
              <a:off x="257999" y="1794372"/>
              <a:ext cx="9874329" cy="0"/>
            </a:xfrm>
            <a:prstGeom prst="line">
              <a:avLst/>
            </a:prstGeom>
            <a:ln w="19050" cap="rnd">
              <a:solidFill>
                <a:srgbClr val="00B0F0"/>
              </a:solidFill>
              <a:round/>
              <a:headEnd type="none"/>
              <a:tailEnd type="diamond" w="lg" len="lg"/>
            </a:ln>
          </p:spPr>
          <p:style>
            <a:lnRef idx="1">
              <a:schemeClr val="accent1"/>
            </a:lnRef>
            <a:fillRef idx="0">
              <a:schemeClr val="accent1"/>
            </a:fillRef>
            <a:effectRef idx="0">
              <a:schemeClr val="accent1"/>
            </a:effectRef>
            <a:fontRef idx="minor">
              <a:schemeClr val="tx1"/>
            </a:fontRef>
          </p:style>
        </p:cxnSp>
        <p:sp>
          <p:nvSpPr>
            <p:cNvPr id="36" name="山形 5">
              <a:extLst>
                <a:ext uri="{FF2B5EF4-FFF2-40B4-BE49-F238E27FC236}">
                  <a16:creationId xmlns:a16="http://schemas.microsoft.com/office/drawing/2014/main" id="{7604417C-195B-4ECE-AA65-F006C4E6D740}"/>
                </a:ext>
              </a:extLst>
            </p:cNvPr>
            <p:cNvSpPr/>
            <p:nvPr/>
          </p:nvSpPr>
          <p:spPr>
            <a:xfrm>
              <a:off x="0" y="1620260"/>
              <a:ext cx="308054" cy="347383"/>
            </a:xfrm>
            <a:prstGeom prst="chevron">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sp>
        <p:nvSpPr>
          <p:cNvPr id="40" name="テキスト ボックス 39">
            <a:extLst>
              <a:ext uri="{FF2B5EF4-FFF2-40B4-BE49-F238E27FC236}">
                <a16:creationId xmlns:a16="http://schemas.microsoft.com/office/drawing/2014/main" id="{779A9073-DDD9-4F61-8AA1-E0FDE0C387E5}"/>
              </a:ext>
            </a:extLst>
          </p:cNvPr>
          <p:cNvSpPr txBox="1"/>
          <p:nvPr/>
        </p:nvSpPr>
        <p:spPr>
          <a:xfrm>
            <a:off x="944291" y="1931067"/>
            <a:ext cx="9684657" cy="584775"/>
          </a:xfrm>
          <a:prstGeom prst="rect">
            <a:avLst/>
          </a:prstGeom>
          <a:noFill/>
        </p:spPr>
        <p:txBody>
          <a:bodyPr wrap="square">
            <a:spAutoFit/>
          </a:bodyPr>
          <a:lstStyle/>
          <a:p>
            <a:r>
              <a:rPr lang="ja-JP" altLang="en-US" sz="1600" b="1" dirty="0" smtClean="0"/>
              <a:t>プロジェクトの工程を図示してください。</a:t>
            </a:r>
            <a:endParaRPr lang="en-US" altLang="ja-JP" sz="1600" b="1" dirty="0" smtClean="0"/>
          </a:p>
          <a:p>
            <a:r>
              <a:rPr lang="ja-JP" altLang="en-US" sz="1600" b="1" dirty="0" smtClean="0"/>
              <a:t>中間目標や</a:t>
            </a:r>
            <a:r>
              <a:rPr lang="en-US" altLang="ja-JP" sz="1600" b="1" dirty="0" smtClean="0"/>
              <a:t>KPI</a:t>
            </a:r>
            <a:r>
              <a:rPr lang="ja-JP" altLang="en-US" sz="1600" b="1" dirty="0" smtClean="0"/>
              <a:t>を記入してください。</a:t>
            </a:r>
            <a:endParaRPr lang="en-US" altLang="ja-JP" sz="1600" b="1" dirty="0" smtClean="0"/>
          </a:p>
        </p:txBody>
      </p:sp>
      <p:sp>
        <p:nvSpPr>
          <p:cNvPr id="9" name="正方形/長方形 8"/>
          <p:cNvSpPr/>
          <p:nvPr/>
        </p:nvSpPr>
        <p:spPr>
          <a:xfrm>
            <a:off x="4664075" y="16120"/>
            <a:ext cx="7527925" cy="338554"/>
          </a:xfrm>
          <a:prstGeom prst="rect">
            <a:avLst/>
          </a:prstGeom>
        </p:spPr>
        <p:txBody>
          <a:bodyPr wrap="square">
            <a:spAutoFit/>
          </a:bodyPr>
          <a:lstStyle/>
          <a:p>
            <a:pPr algn="r"/>
            <a:r>
              <a:rPr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審査基準</a:t>
            </a:r>
            <a:r>
              <a:rPr lang="en-US" altLang="ja-JP" sz="1600" dirty="0" smtClean="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（４）実現可能な工程であること。</a:t>
            </a:r>
          </a:p>
        </p:txBody>
      </p:sp>
    </p:spTree>
    <p:extLst>
      <p:ext uri="{BB962C8B-B14F-4D97-AF65-F5344CB8AC3E}">
        <p14:creationId xmlns:p14="http://schemas.microsoft.com/office/powerpoint/2010/main" val="15018510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6BB05404-BE7F-46F2-8788-1C60C7E0DCF9}"/>
              </a:ext>
            </a:extLst>
          </p:cNvPr>
          <p:cNvSpPr txBox="1"/>
          <p:nvPr/>
        </p:nvSpPr>
        <p:spPr>
          <a:xfrm>
            <a:off x="944291" y="1017648"/>
            <a:ext cx="8225971" cy="400110"/>
          </a:xfrm>
          <a:prstGeom prst="rect">
            <a:avLst/>
          </a:prstGeom>
          <a:noFill/>
        </p:spPr>
        <p:txBody>
          <a:bodyPr wrap="square">
            <a:spAutoFit/>
          </a:bodyPr>
          <a:lstStyle/>
          <a:p>
            <a:r>
              <a:rPr lang="ja-JP" altLang="en-US" sz="2000" dirty="0" smtClean="0">
                <a:latin typeface="Meiryo UI" panose="020B0604030504040204" pitchFamily="50" charset="-128"/>
                <a:ea typeface="Meiryo UI" panose="020B0604030504040204" pitchFamily="50" charset="-128"/>
              </a:rPr>
              <a:t>５</a:t>
            </a:r>
            <a:r>
              <a:rPr lang="ja-JP" altLang="en-US" sz="2000" dirty="0">
                <a:latin typeface="Meiryo UI" panose="020B0604030504040204" pitchFamily="50" charset="-128"/>
                <a:ea typeface="Meiryo UI" panose="020B0604030504040204" pitchFamily="50" charset="-128"/>
              </a:rPr>
              <a:t>　</a:t>
            </a:r>
            <a:r>
              <a:rPr lang="ja-JP" altLang="en-US" sz="2000" dirty="0" smtClean="0">
                <a:latin typeface="Meiryo UI" panose="020B0604030504040204" pitchFamily="50" charset="-128"/>
                <a:ea typeface="Meiryo UI" panose="020B0604030504040204" pitchFamily="50" charset="-128"/>
              </a:rPr>
              <a:t>参画企業情報</a:t>
            </a:r>
            <a:endParaRPr lang="ja-JP" altLang="en-US" sz="2000" dirty="0">
              <a:latin typeface="Meiryo UI" panose="020B0604030504040204" pitchFamily="50" charset="-128"/>
              <a:ea typeface="Meiryo UI" panose="020B0604030504040204" pitchFamily="50" charset="-128"/>
            </a:endParaRPr>
          </a:p>
        </p:txBody>
      </p:sp>
      <p:grpSp>
        <p:nvGrpSpPr>
          <p:cNvPr id="34" name="グループ化 33">
            <a:extLst>
              <a:ext uri="{FF2B5EF4-FFF2-40B4-BE49-F238E27FC236}">
                <a16:creationId xmlns:a16="http://schemas.microsoft.com/office/drawing/2014/main" id="{2669CA1B-49B6-4737-AF2C-43A537FBD2E8}"/>
              </a:ext>
            </a:extLst>
          </p:cNvPr>
          <p:cNvGrpSpPr/>
          <p:nvPr/>
        </p:nvGrpSpPr>
        <p:grpSpPr>
          <a:xfrm>
            <a:off x="-154512" y="1278646"/>
            <a:ext cx="10132328" cy="347383"/>
            <a:chOff x="0" y="1620260"/>
            <a:chExt cx="10132328" cy="347383"/>
          </a:xfrm>
        </p:grpSpPr>
        <p:cxnSp>
          <p:nvCxnSpPr>
            <p:cNvPr id="35" name="直線コネクタ 34">
              <a:extLst>
                <a:ext uri="{FF2B5EF4-FFF2-40B4-BE49-F238E27FC236}">
                  <a16:creationId xmlns:a16="http://schemas.microsoft.com/office/drawing/2014/main" id="{1DB55F9A-671F-49EB-BC7D-F4A66C75EA43}"/>
                </a:ext>
              </a:extLst>
            </p:cNvPr>
            <p:cNvCxnSpPr>
              <a:cxnSpLocks/>
            </p:cNvCxnSpPr>
            <p:nvPr/>
          </p:nvCxnSpPr>
          <p:spPr>
            <a:xfrm flipV="1">
              <a:off x="257999" y="1794372"/>
              <a:ext cx="9874329" cy="0"/>
            </a:xfrm>
            <a:prstGeom prst="line">
              <a:avLst/>
            </a:prstGeom>
            <a:ln w="19050" cap="rnd">
              <a:solidFill>
                <a:srgbClr val="00B0F0"/>
              </a:solidFill>
              <a:round/>
              <a:headEnd type="none"/>
              <a:tailEnd type="diamond" w="lg" len="lg"/>
            </a:ln>
          </p:spPr>
          <p:style>
            <a:lnRef idx="1">
              <a:schemeClr val="accent1"/>
            </a:lnRef>
            <a:fillRef idx="0">
              <a:schemeClr val="accent1"/>
            </a:fillRef>
            <a:effectRef idx="0">
              <a:schemeClr val="accent1"/>
            </a:effectRef>
            <a:fontRef idx="minor">
              <a:schemeClr val="tx1"/>
            </a:fontRef>
          </p:style>
        </p:cxnSp>
        <p:sp>
          <p:nvSpPr>
            <p:cNvPr id="36" name="山形 5">
              <a:extLst>
                <a:ext uri="{FF2B5EF4-FFF2-40B4-BE49-F238E27FC236}">
                  <a16:creationId xmlns:a16="http://schemas.microsoft.com/office/drawing/2014/main" id="{7604417C-195B-4ECE-AA65-F006C4E6D740}"/>
                </a:ext>
              </a:extLst>
            </p:cNvPr>
            <p:cNvSpPr/>
            <p:nvPr/>
          </p:nvSpPr>
          <p:spPr>
            <a:xfrm>
              <a:off x="0" y="1620260"/>
              <a:ext cx="308054" cy="347383"/>
            </a:xfrm>
            <a:prstGeom prst="chevron">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sp>
        <p:nvSpPr>
          <p:cNvPr id="40" name="テキスト ボックス 39">
            <a:extLst>
              <a:ext uri="{FF2B5EF4-FFF2-40B4-BE49-F238E27FC236}">
                <a16:creationId xmlns:a16="http://schemas.microsoft.com/office/drawing/2014/main" id="{779A9073-DDD9-4F61-8AA1-E0FDE0C387E5}"/>
              </a:ext>
            </a:extLst>
          </p:cNvPr>
          <p:cNvSpPr txBox="1"/>
          <p:nvPr/>
        </p:nvSpPr>
        <p:spPr>
          <a:xfrm>
            <a:off x="944291" y="1626029"/>
            <a:ext cx="11107058" cy="3385542"/>
          </a:xfrm>
          <a:prstGeom prst="rect">
            <a:avLst/>
          </a:prstGeom>
          <a:noFill/>
        </p:spPr>
        <p:txBody>
          <a:bodyPr wrap="square">
            <a:spAutoFit/>
          </a:bodyPr>
          <a:lstStyle/>
          <a:p>
            <a:r>
              <a:rPr lang="ja-JP" altLang="en-US" sz="1600" b="1" dirty="0"/>
              <a:t> </a:t>
            </a:r>
          </a:p>
          <a:p>
            <a:r>
              <a:rPr lang="ja-JP" altLang="en-US" sz="1600" b="1" dirty="0" smtClean="0"/>
              <a:t>会社</a:t>
            </a:r>
            <a:r>
              <a:rPr lang="ja-JP" altLang="en-US" sz="1600" b="1" dirty="0"/>
              <a:t>の経歴及び決算報告書の内容を簡単に説明してください。</a:t>
            </a:r>
          </a:p>
          <a:p>
            <a:r>
              <a:rPr lang="ja-JP" altLang="en-US" sz="1600" b="1" dirty="0"/>
              <a:t> </a:t>
            </a:r>
          </a:p>
          <a:p>
            <a:r>
              <a:rPr lang="en-US" altLang="ja-JP" sz="1600" b="1" dirty="0"/>
              <a:t>※</a:t>
            </a:r>
            <a:r>
              <a:rPr lang="ja-JP" altLang="en-US" sz="1600" b="1" dirty="0"/>
              <a:t>会社の経歴は、次の内容を含むものとしてください。</a:t>
            </a:r>
          </a:p>
          <a:p>
            <a:r>
              <a:rPr lang="ja-JP" altLang="en-US" sz="1600" b="1" dirty="0"/>
              <a:t>　１　会社名</a:t>
            </a:r>
          </a:p>
          <a:p>
            <a:r>
              <a:rPr lang="ja-JP" altLang="en-US" sz="1600" b="1" dirty="0"/>
              <a:t>　２　所在地</a:t>
            </a:r>
          </a:p>
          <a:p>
            <a:r>
              <a:rPr lang="ja-JP" altLang="en-US" sz="1600" b="1" dirty="0"/>
              <a:t>　３　役員</a:t>
            </a:r>
          </a:p>
          <a:p>
            <a:r>
              <a:rPr lang="ja-JP" altLang="en-US" sz="1600" b="1" dirty="0"/>
              <a:t>　４　設立年月日</a:t>
            </a:r>
          </a:p>
          <a:p>
            <a:r>
              <a:rPr lang="ja-JP" altLang="en-US" sz="1600" b="1" dirty="0"/>
              <a:t>　５　事業内容</a:t>
            </a:r>
          </a:p>
          <a:p>
            <a:r>
              <a:rPr lang="ja-JP" altLang="en-US" sz="1600" b="1" dirty="0"/>
              <a:t>　６　資本金</a:t>
            </a:r>
          </a:p>
          <a:p>
            <a:r>
              <a:rPr lang="ja-JP" altLang="en-US" sz="1600" b="1" dirty="0"/>
              <a:t>　７　沿革</a:t>
            </a:r>
          </a:p>
          <a:p>
            <a:r>
              <a:rPr lang="ja-JP" altLang="en-US" sz="1600" b="1" dirty="0"/>
              <a:t> </a:t>
            </a:r>
          </a:p>
          <a:p>
            <a:r>
              <a:rPr lang="en-US" altLang="ja-JP" sz="1600" b="1" dirty="0" smtClean="0"/>
              <a:t>※</a:t>
            </a:r>
            <a:r>
              <a:rPr lang="ja-JP" altLang="en-US" sz="1600" b="1" dirty="0" smtClean="0"/>
              <a:t>参画企業が複数の場合は、本シートをコピーして作成してください。</a:t>
            </a:r>
            <a:endParaRPr lang="ja-JP" altLang="en-US" sz="1600" b="1" dirty="0"/>
          </a:p>
        </p:txBody>
      </p:sp>
      <p:sp>
        <p:nvSpPr>
          <p:cNvPr id="9" name="正方形/長方形 8"/>
          <p:cNvSpPr/>
          <p:nvPr/>
        </p:nvSpPr>
        <p:spPr>
          <a:xfrm>
            <a:off x="4664075" y="16120"/>
            <a:ext cx="7527925" cy="338554"/>
          </a:xfrm>
          <a:prstGeom prst="rect">
            <a:avLst/>
          </a:prstGeom>
        </p:spPr>
        <p:txBody>
          <a:bodyPr wrap="square">
            <a:spAutoFit/>
          </a:bodyPr>
          <a:lstStyle/>
          <a:p>
            <a:pPr algn="r"/>
            <a:r>
              <a:rPr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審査基準</a:t>
            </a:r>
            <a:r>
              <a:rPr lang="en-US" altLang="ja-JP" sz="1600" dirty="0" smtClean="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（５）経営基盤が安定していること。</a:t>
            </a:r>
          </a:p>
        </p:txBody>
      </p:sp>
    </p:spTree>
    <p:extLst>
      <p:ext uri="{BB962C8B-B14F-4D97-AF65-F5344CB8AC3E}">
        <p14:creationId xmlns:p14="http://schemas.microsoft.com/office/powerpoint/2010/main" val="16549444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6BB05404-BE7F-46F2-8788-1C60C7E0DCF9}"/>
              </a:ext>
            </a:extLst>
          </p:cNvPr>
          <p:cNvSpPr txBox="1"/>
          <p:nvPr/>
        </p:nvSpPr>
        <p:spPr>
          <a:xfrm>
            <a:off x="944291" y="1017648"/>
            <a:ext cx="8225971" cy="400110"/>
          </a:xfrm>
          <a:prstGeom prst="rect">
            <a:avLst/>
          </a:prstGeom>
          <a:noFill/>
        </p:spPr>
        <p:txBody>
          <a:bodyPr wrap="square">
            <a:spAutoFit/>
          </a:bodyPr>
          <a:lstStyle/>
          <a:p>
            <a:r>
              <a:rPr lang="ja-JP" altLang="en-US" sz="2000" dirty="0" smtClean="0">
                <a:latin typeface="Meiryo UI" panose="020B0604030504040204" pitchFamily="50" charset="-128"/>
                <a:ea typeface="Meiryo UI" panose="020B0604030504040204" pitchFamily="50" charset="-128"/>
              </a:rPr>
              <a:t>６</a:t>
            </a:r>
            <a:r>
              <a:rPr lang="ja-JP" altLang="en-US" sz="2000" dirty="0">
                <a:latin typeface="Meiryo UI" panose="020B0604030504040204" pitchFamily="50" charset="-128"/>
                <a:ea typeface="Meiryo UI" panose="020B0604030504040204" pitchFamily="50" charset="-128"/>
              </a:rPr>
              <a:t>　</a:t>
            </a:r>
            <a:r>
              <a:rPr lang="ja-JP" altLang="en-US" sz="2000" dirty="0" smtClean="0">
                <a:latin typeface="Meiryo UI" panose="020B0604030504040204" pitchFamily="50" charset="-128"/>
                <a:ea typeface="Meiryo UI" panose="020B0604030504040204" pitchFamily="50" charset="-128"/>
              </a:rPr>
              <a:t>提案内容の波及効果</a:t>
            </a:r>
            <a:endParaRPr lang="ja-JP" altLang="en-US" sz="2000" dirty="0">
              <a:latin typeface="Meiryo UI" panose="020B0604030504040204" pitchFamily="50" charset="-128"/>
              <a:ea typeface="Meiryo UI" panose="020B0604030504040204" pitchFamily="50" charset="-128"/>
            </a:endParaRPr>
          </a:p>
        </p:txBody>
      </p:sp>
      <p:grpSp>
        <p:nvGrpSpPr>
          <p:cNvPr id="34" name="グループ化 33">
            <a:extLst>
              <a:ext uri="{FF2B5EF4-FFF2-40B4-BE49-F238E27FC236}">
                <a16:creationId xmlns:a16="http://schemas.microsoft.com/office/drawing/2014/main" id="{2669CA1B-49B6-4737-AF2C-43A537FBD2E8}"/>
              </a:ext>
            </a:extLst>
          </p:cNvPr>
          <p:cNvGrpSpPr/>
          <p:nvPr/>
        </p:nvGrpSpPr>
        <p:grpSpPr>
          <a:xfrm>
            <a:off x="-154512" y="1278646"/>
            <a:ext cx="10132328" cy="347383"/>
            <a:chOff x="0" y="1620260"/>
            <a:chExt cx="10132328" cy="347383"/>
          </a:xfrm>
        </p:grpSpPr>
        <p:cxnSp>
          <p:nvCxnSpPr>
            <p:cNvPr id="35" name="直線コネクタ 34">
              <a:extLst>
                <a:ext uri="{FF2B5EF4-FFF2-40B4-BE49-F238E27FC236}">
                  <a16:creationId xmlns:a16="http://schemas.microsoft.com/office/drawing/2014/main" id="{1DB55F9A-671F-49EB-BC7D-F4A66C75EA43}"/>
                </a:ext>
              </a:extLst>
            </p:cNvPr>
            <p:cNvCxnSpPr>
              <a:cxnSpLocks/>
            </p:cNvCxnSpPr>
            <p:nvPr/>
          </p:nvCxnSpPr>
          <p:spPr>
            <a:xfrm flipV="1">
              <a:off x="257999" y="1794372"/>
              <a:ext cx="9874329" cy="0"/>
            </a:xfrm>
            <a:prstGeom prst="line">
              <a:avLst/>
            </a:prstGeom>
            <a:ln w="19050" cap="rnd">
              <a:solidFill>
                <a:srgbClr val="00B0F0"/>
              </a:solidFill>
              <a:round/>
              <a:headEnd type="none"/>
              <a:tailEnd type="diamond" w="lg" len="lg"/>
            </a:ln>
          </p:spPr>
          <p:style>
            <a:lnRef idx="1">
              <a:schemeClr val="accent1"/>
            </a:lnRef>
            <a:fillRef idx="0">
              <a:schemeClr val="accent1"/>
            </a:fillRef>
            <a:effectRef idx="0">
              <a:schemeClr val="accent1"/>
            </a:effectRef>
            <a:fontRef idx="minor">
              <a:schemeClr val="tx1"/>
            </a:fontRef>
          </p:style>
        </p:cxnSp>
        <p:sp>
          <p:nvSpPr>
            <p:cNvPr id="36" name="山形 5">
              <a:extLst>
                <a:ext uri="{FF2B5EF4-FFF2-40B4-BE49-F238E27FC236}">
                  <a16:creationId xmlns:a16="http://schemas.microsoft.com/office/drawing/2014/main" id="{7604417C-195B-4ECE-AA65-F006C4E6D740}"/>
                </a:ext>
              </a:extLst>
            </p:cNvPr>
            <p:cNvSpPr/>
            <p:nvPr/>
          </p:nvSpPr>
          <p:spPr>
            <a:xfrm>
              <a:off x="0" y="1620260"/>
              <a:ext cx="308054" cy="347383"/>
            </a:xfrm>
            <a:prstGeom prst="chevron">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sp>
        <p:nvSpPr>
          <p:cNvPr id="40" name="テキスト ボックス 39">
            <a:extLst>
              <a:ext uri="{FF2B5EF4-FFF2-40B4-BE49-F238E27FC236}">
                <a16:creationId xmlns:a16="http://schemas.microsoft.com/office/drawing/2014/main" id="{779A9073-DDD9-4F61-8AA1-E0FDE0C387E5}"/>
              </a:ext>
            </a:extLst>
          </p:cNvPr>
          <p:cNvSpPr txBox="1"/>
          <p:nvPr/>
        </p:nvSpPr>
        <p:spPr>
          <a:xfrm>
            <a:off x="1084942" y="1880029"/>
            <a:ext cx="11107058" cy="2308324"/>
          </a:xfrm>
          <a:prstGeom prst="rect">
            <a:avLst/>
          </a:prstGeom>
          <a:noFill/>
        </p:spPr>
        <p:txBody>
          <a:bodyPr wrap="square">
            <a:spAutoFit/>
          </a:bodyPr>
          <a:lstStyle/>
          <a:p>
            <a:r>
              <a:rPr lang="ja-JP" altLang="en-US" sz="1600" b="1" dirty="0"/>
              <a:t> </a:t>
            </a:r>
          </a:p>
          <a:p>
            <a:r>
              <a:rPr lang="ja-JP" altLang="en-US" sz="1600" b="1" dirty="0" smtClean="0"/>
              <a:t>提案システムから得られる社会システム像</a:t>
            </a:r>
            <a:endParaRPr lang="en-US" altLang="ja-JP" sz="1600" b="1" dirty="0" smtClean="0"/>
          </a:p>
          <a:p>
            <a:r>
              <a:rPr lang="ja-JP" altLang="en-US" sz="1600" b="1" dirty="0" smtClean="0"/>
              <a:t>提案システムの事業化</a:t>
            </a:r>
            <a:endParaRPr lang="en-US" altLang="ja-JP" sz="1600" b="1" dirty="0" smtClean="0"/>
          </a:p>
          <a:p>
            <a:r>
              <a:rPr lang="ja-JP" altLang="en-US" sz="1600" b="1" dirty="0" smtClean="0"/>
              <a:t>カーボンニュートラルへの貢献見通し</a:t>
            </a:r>
            <a:endParaRPr lang="en-US" altLang="ja-JP" sz="1600" b="1" dirty="0" smtClean="0"/>
          </a:p>
          <a:p>
            <a:r>
              <a:rPr lang="ja-JP" altLang="en-US" sz="1600" b="1" dirty="0" smtClean="0"/>
              <a:t>山梨県内産業への波及効果</a:t>
            </a:r>
            <a:endParaRPr lang="en-US" altLang="ja-JP" sz="1600" b="1" dirty="0" smtClean="0"/>
          </a:p>
          <a:p>
            <a:r>
              <a:rPr lang="ja-JP" altLang="en-US" sz="1600" b="1" dirty="0" smtClean="0"/>
              <a:t>人材育成</a:t>
            </a:r>
            <a:endParaRPr lang="en-US" altLang="ja-JP" sz="1600" b="1" dirty="0" smtClean="0"/>
          </a:p>
          <a:p>
            <a:r>
              <a:rPr lang="ja-JP" altLang="en-US" sz="1600" b="1" dirty="0" smtClean="0"/>
              <a:t>アカデミアへの貢献</a:t>
            </a:r>
            <a:endParaRPr lang="en-US" altLang="ja-JP" sz="1600" b="1" dirty="0" smtClean="0"/>
          </a:p>
          <a:p>
            <a:endParaRPr lang="en-US" altLang="ja-JP" sz="1600" b="1" dirty="0"/>
          </a:p>
          <a:p>
            <a:r>
              <a:rPr lang="ja-JP" altLang="en-US" sz="1600" b="1" dirty="0" smtClean="0"/>
              <a:t>など独自の</a:t>
            </a:r>
            <a:r>
              <a:rPr lang="en-US" altLang="ja-JP" sz="1600" b="1" dirty="0" smtClean="0"/>
              <a:t>PR</a:t>
            </a:r>
            <a:r>
              <a:rPr lang="ja-JP" altLang="en-US" sz="1600" b="1" dirty="0" smtClean="0"/>
              <a:t>ポイントを積極的に提案してください。</a:t>
            </a:r>
            <a:endParaRPr lang="en-US" altLang="ja-JP" sz="1600" b="1" dirty="0" smtClean="0"/>
          </a:p>
        </p:txBody>
      </p:sp>
      <p:sp>
        <p:nvSpPr>
          <p:cNvPr id="9" name="正方形/長方形 8"/>
          <p:cNvSpPr/>
          <p:nvPr/>
        </p:nvSpPr>
        <p:spPr>
          <a:xfrm>
            <a:off x="4664075" y="16120"/>
            <a:ext cx="7527925" cy="338554"/>
          </a:xfrm>
          <a:prstGeom prst="rect">
            <a:avLst/>
          </a:prstGeom>
        </p:spPr>
        <p:txBody>
          <a:bodyPr wrap="square">
            <a:spAutoFit/>
          </a:bodyPr>
          <a:lstStyle/>
          <a:p>
            <a:pPr algn="r"/>
            <a:r>
              <a:rPr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審査基準</a:t>
            </a:r>
            <a:r>
              <a:rPr lang="en-US" altLang="ja-JP" sz="1600" dirty="0" smtClean="0">
                <a:latin typeface="Meiryo UI" panose="020B0604030504040204" pitchFamily="50" charset="-128"/>
                <a:ea typeface="Meiryo UI" panose="020B0604030504040204" pitchFamily="50" charset="-128"/>
              </a:rPr>
              <a:t>】</a:t>
            </a:r>
            <a:r>
              <a:rPr lang="ja-JP" altLang="en-US" sz="1600" dirty="0" smtClean="0">
                <a:latin typeface="Meiryo UI" panose="020B0604030504040204" pitchFamily="50" charset="-128"/>
                <a:ea typeface="Meiryo UI" panose="020B0604030504040204" pitchFamily="50" charset="-128"/>
              </a:rPr>
              <a:t>（６）総合評価</a:t>
            </a:r>
            <a:endParaRPr lang="ja-JP" altLang="en-US" sz="16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7484774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82286B98-3218-48F1-8F1B-448373000DDC}"/>
              </a:ext>
            </a:extLst>
          </p:cNvPr>
          <p:cNvSpPr>
            <a:spLocks noGrp="1"/>
          </p:cNvSpPr>
          <p:nvPr>
            <p:ph type="sldNum" sz="quarter" idx="12"/>
          </p:nvPr>
        </p:nvSpPr>
        <p:spPr/>
        <p:txBody>
          <a:bodyPr/>
          <a:lstStyle/>
          <a:p>
            <a:fld id="{CCEBC609-1C24-48F1-A676-AB011E241AFD}" type="slidenum">
              <a:rPr kumimoji="1" lang="ja-JP" altLang="en-US" smtClean="0"/>
              <a:t>8</a:t>
            </a:fld>
            <a:endParaRPr kumimoji="1" lang="ja-JP" altLang="en-US"/>
          </a:p>
        </p:txBody>
      </p:sp>
      <p:sp>
        <p:nvSpPr>
          <p:cNvPr id="7" name="テキスト ボックス 6">
            <a:extLst>
              <a:ext uri="{FF2B5EF4-FFF2-40B4-BE49-F238E27FC236}">
                <a16:creationId xmlns:a16="http://schemas.microsoft.com/office/drawing/2014/main" id="{3DBA82F4-775E-4BF4-A0EC-9F929B1A48FF}"/>
              </a:ext>
            </a:extLst>
          </p:cNvPr>
          <p:cNvSpPr txBox="1"/>
          <p:nvPr/>
        </p:nvSpPr>
        <p:spPr>
          <a:xfrm>
            <a:off x="944291" y="1017648"/>
            <a:ext cx="8225971" cy="400110"/>
          </a:xfrm>
          <a:prstGeom prst="rect">
            <a:avLst/>
          </a:prstGeom>
          <a:noFill/>
        </p:spPr>
        <p:txBody>
          <a:bodyPr wrap="square">
            <a:spAutoFit/>
          </a:bodyPr>
          <a:lstStyle/>
          <a:p>
            <a:r>
              <a:rPr lang="en-US" altLang="ja-JP" sz="2000" dirty="0" smtClean="0">
                <a:latin typeface="Meiryo UI" panose="020B0604030504040204" pitchFamily="50" charset="-128"/>
                <a:ea typeface="Meiryo UI" panose="020B0604030504040204" pitchFamily="50" charset="-128"/>
              </a:rPr>
              <a:t>7</a:t>
            </a:r>
            <a:r>
              <a:rPr lang="ja-JP" altLang="en-US" sz="2000" dirty="0">
                <a:latin typeface="Meiryo UI" panose="020B0604030504040204" pitchFamily="50" charset="-128"/>
                <a:ea typeface="Meiryo UI" panose="020B0604030504040204" pitchFamily="50" charset="-128"/>
              </a:rPr>
              <a:t>　</a:t>
            </a:r>
            <a:r>
              <a:rPr lang="ja-JP" altLang="en-US" sz="2000" dirty="0" smtClean="0">
                <a:latin typeface="Meiryo UI" panose="020B0604030504040204" pitchFamily="50" charset="-128"/>
                <a:ea typeface="Meiryo UI" panose="020B0604030504040204" pitchFamily="50" charset="-128"/>
              </a:rPr>
              <a:t>希望する研究室に○を記入してください。</a:t>
            </a:r>
            <a:r>
              <a:rPr lang="ja-JP" altLang="en-US" sz="2000" dirty="0">
                <a:latin typeface="Meiryo UI" panose="020B0604030504040204" pitchFamily="50" charset="-128"/>
                <a:ea typeface="Meiryo UI" panose="020B0604030504040204" pitchFamily="50" charset="-128"/>
              </a:rPr>
              <a:t>　</a:t>
            </a:r>
          </a:p>
        </p:txBody>
      </p:sp>
      <p:grpSp>
        <p:nvGrpSpPr>
          <p:cNvPr id="8" name="グループ化 7">
            <a:extLst>
              <a:ext uri="{FF2B5EF4-FFF2-40B4-BE49-F238E27FC236}">
                <a16:creationId xmlns:a16="http://schemas.microsoft.com/office/drawing/2014/main" id="{CE3B9B2E-5D2A-4282-AAEB-70EBD3954271}"/>
              </a:ext>
            </a:extLst>
          </p:cNvPr>
          <p:cNvGrpSpPr/>
          <p:nvPr/>
        </p:nvGrpSpPr>
        <p:grpSpPr>
          <a:xfrm>
            <a:off x="-166461" y="1278646"/>
            <a:ext cx="10132328" cy="347383"/>
            <a:chOff x="0" y="1620260"/>
            <a:chExt cx="10132328" cy="347383"/>
          </a:xfrm>
        </p:grpSpPr>
        <p:cxnSp>
          <p:nvCxnSpPr>
            <p:cNvPr id="9" name="直線コネクタ 8">
              <a:extLst>
                <a:ext uri="{FF2B5EF4-FFF2-40B4-BE49-F238E27FC236}">
                  <a16:creationId xmlns:a16="http://schemas.microsoft.com/office/drawing/2014/main" id="{EC27C44C-C6D8-47FE-AB33-99875B231F69}"/>
                </a:ext>
              </a:extLst>
            </p:cNvPr>
            <p:cNvCxnSpPr>
              <a:cxnSpLocks/>
            </p:cNvCxnSpPr>
            <p:nvPr/>
          </p:nvCxnSpPr>
          <p:spPr>
            <a:xfrm flipV="1">
              <a:off x="257999" y="1794372"/>
              <a:ext cx="9874329" cy="0"/>
            </a:xfrm>
            <a:prstGeom prst="line">
              <a:avLst/>
            </a:prstGeom>
            <a:ln w="19050" cap="rnd">
              <a:solidFill>
                <a:srgbClr val="00B0F0"/>
              </a:solidFill>
              <a:round/>
              <a:headEnd type="none"/>
              <a:tailEnd type="diamond" w="lg" len="lg"/>
            </a:ln>
          </p:spPr>
          <p:style>
            <a:lnRef idx="1">
              <a:schemeClr val="accent1"/>
            </a:lnRef>
            <a:fillRef idx="0">
              <a:schemeClr val="accent1"/>
            </a:fillRef>
            <a:effectRef idx="0">
              <a:schemeClr val="accent1"/>
            </a:effectRef>
            <a:fontRef idx="minor">
              <a:schemeClr val="tx1"/>
            </a:fontRef>
          </p:style>
        </p:cxnSp>
        <p:sp>
          <p:nvSpPr>
            <p:cNvPr id="10" name="山形 5">
              <a:extLst>
                <a:ext uri="{FF2B5EF4-FFF2-40B4-BE49-F238E27FC236}">
                  <a16:creationId xmlns:a16="http://schemas.microsoft.com/office/drawing/2014/main" id="{DC7C2A84-1872-41ED-B430-44F22BC2E87B}"/>
                </a:ext>
              </a:extLst>
            </p:cNvPr>
            <p:cNvSpPr/>
            <p:nvPr/>
          </p:nvSpPr>
          <p:spPr>
            <a:xfrm>
              <a:off x="0" y="1620260"/>
              <a:ext cx="308054" cy="347383"/>
            </a:xfrm>
            <a:prstGeom prst="chevron">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graphicFrame>
        <p:nvGraphicFramePr>
          <p:cNvPr id="2" name="表 1"/>
          <p:cNvGraphicFramePr>
            <a:graphicFrameLocks noGrp="1"/>
          </p:cNvGraphicFramePr>
          <p:nvPr>
            <p:extLst>
              <p:ext uri="{D42A27DB-BD31-4B8C-83A1-F6EECF244321}">
                <p14:modId xmlns:p14="http://schemas.microsoft.com/office/powerpoint/2010/main" val="603451149"/>
              </p:ext>
            </p:extLst>
          </p:nvPr>
        </p:nvGraphicFramePr>
        <p:xfrm>
          <a:off x="448888" y="1714498"/>
          <a:ext cx="11504816" cy="4467967"/>
        </p:xfrm>
        <a:graphic>
          <a:graphicData uri="http://schemas.openxmlformats.org/drawingml/2006/table">
            <a:tbl>
              <a:tblPr firstRow="1" firstCol="1">
                <a:tableStyleId>{5C22544A-7EE6-4342-B048-85BDC9FD1C3A}</a:tableStyleId>
              </a:tblPr>
              <a:tblGrid>
                <a:gridCol w="3059083">
                  <a:extLst>
                    <a:ext uri="{9D8B030D-6E8A-4147-A177-3AD203B41FA5}">
                      <a16:colId xmlns:a16="http://schemas.microsoft.com/office/drawing/2014/main" val="2948915539"/>
                    </a:ext>
                  </a:extLst>
                </a:gridCol>
                <a:gridCol w="2776451">
                  <a:extLst>
                    <a:ext uri="{9D8B030D-6E8A-4147-A177-3AD203B41FA5}">
                      <a16:colId xmlns:a16="http://schemas.microsoft.com/office/drawing/2014/main" val="2564313922"/>
                    </a:ext>
                  </a:extLst>
                </a:gridCol>
                <a:gridCol w="2144683">
                  <a:extLst>
                    <a:ext uri="{9D8B030D-6E8A-4147-A177-3AD203B41FA5}">
                      <a16:colId xmlns:a16="http://schemas.microsoft.com/office/drawing/2014/main" val="2586359132"/>
                    </a:ext>
                  </a:extLst>
                </a:gridCol>
                <a:gridCol w="1812175">
                  <a:extLst>
                    <a:ext uri="{9D8B030D-6E8A-4147-A177-3AD203B41FA5}">
                      <a16:colId xmlns:a16="http://schemas.microsoft.com/office/drawing/2014/main" val="2110929403"/>
                    </a:ext>
                  </a:extLst>
                </a:gridCol>
                <a:gridCol w="1712424">
                  <a:extLst>
                    <a:ext uri="{9D8B030D-6E8A-4147-A177-3AD203B41FA5}">
                      <a16:colId xmlns:a16="http://schemas.microsoft.com/office/drawing/2014/main" val="103884519"/>
                    </a:ext>
                  </a:extLst>
                </a:gridCol>
              </a:tblGrid>
              <a:tr h="442452">
                <a:tc>
                  <a:txBody>
                    <a:bodyPr/>
                    <a:lstStyle/>
                    <a:p>
                      <a:pPr algn="l" fontAlgn="ctr"/>
                      <a:r>
                        <a:rPr lang="ja-JP" altLang="en-US" sz="1050" u="none" strike="noStrike" dirty="0">
                          <a:effectLst/>
                          <a:latin typeface="Meiryo UI" panose="020B0604030504040204" pitchFamily="50" charset="-128"/>
                          <a:ea typeface="Meiryo UI" panose="020B0604030504040204" pitchFamily="50" charset="-128"/>
                        </a:rPr>
                        <a:t>　</a:t>
                      </a: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108000" marR="9525" marT="9525" marB="0" anchor="ctr">
                    <a:solidFill>
                      <a:schemeClr val="accent5"/>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600" u="none" strike="noStrike" dirty="0" smtClean="0">
                          <a:effectLst/>
                          <a:latin typeface="Meiryo UI" panose="020B0604030504040204" pitchFamily="50" charset="-128"/>
                          <a:ea typeface="Meiryo UI" panose="020B0604030504040204" pitchFamily="50" charset="-128"/>
                        </a:rPr>
                        <a:t>用途</a:t>
                      </a:r>
                      <a:endParaRPr lang="en-US" altLang="ja-JP" sz="1600" b="0" i="0" u="none" strike="noStrike" dirty="0" smtClean="0">
                        <a:solidFill>
                          <a:srgbClr val="000000"/>
                        </a:solidFill>
                        <a:effectLst/>
                        <a:latin typeface="Meiryo UI" panose="020B0604030504040204" pitchFamily="50" charset="-128"/>
                        <a:ea typeface="Meiryo UI" panose="020B0604030504040204" pitchFamily="50" charset="-128"/>
                      </a:endParaRPr>
                    </a:p>
                  </a:txBody>
                  <a:tcPr marL="9525" marR="9525" marT="9525" marB="0" anchor="ctr">
                    <a:solidFill>
                      <a:schemeClr val="accent5"/>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600" u="none" strike="noStrike" dirty="0" smtClean="0">
                          <a:effectLst/>
                          <a:latin typeface="Meiryo UI" panose="020B0604030504040204" pitchFamily="50" charset="-128"/>
                          <a:ea typeface="Meiryo UI" panose="020B0604030504040204" pitchFamily="50" charset="-128"/>
                        </a:rPr>
                        <a:t>面積</a:t>
                      </a:r>
                      <a:r>
                        <a:rPr lang="en-US" altLang="ja-JP" sz="1600" u="none" strike="noStrike" dirty="0" smtClean="0">
                          <a:effectLst/>
                          <a:latin typeface="Meiryo UI" panose="020B0604030504040204" pitchFamily="50" charset="-128"/>
                          <a:ea typeface="Meiryo UI" panose="020B0604030504040204" pitchFamily="50" charset="-128"/>
                        </a:rPr>
                        <a:t>(m2)</a:t>
                      </a:r>
                      <a:endParaRPr lang="en-US" altLang="ja-JP" sz="1600" b="0" i="0" u="none" strike="noStrike" dirty="0" smtClean="0">
                        <a:solidFill>
                          <a:srgbClr val="000000"/>
                        </a:solidFill>
                        <a:effectLst/>
                        <a:latin typeface="Meiryo UI" panose="020B0604030504040204" pitchFamily="50" charset="-128"/>
                        <a:ea typeface="Meiryo UI" panose="020B0604030504040204" pitchFamily="50" charset="-128"/>
                      </a:endParaRPr>
                    </a:p>
                  </a:txBody>
                  <a:tcPr marL="9525" marR="9525" marT="9525" marB="0" anchor="ctr">
                    <a:solidFill>
                      <a:schemeClr val="accent5"/>
                    </a:solidFill>
                  </a:tcPr>
                </a:tc>
                <a:tc>
                  <a:txBody>
                    <a:bodyPr/>
                    <a:lstStyle/>
                    <a:p>
                      <a:pPr algn="ctr"/>
                      <a:r>
                        <a:rPr lang="ja-JP" altLang="en-US" sz="1600" dirty="0" smtClean="0">
                          <a:latin typeface="Meiryo UI" panose="020B0604030504040204" pitchFamily="50" charset="-128"/>
                          <a:ea typeface="Meiryo UI" panose="020B0604030504040204" pitchFamily="50" charset="-128"/>
                        </a:rPr>
                        <a:t>希望研究室</a:t>
                      </a:r>
                      <a:endParaRPr lang="ja-JP" altLang="en-US" sz="1600" dirty="0">
                        <a:latin typeface="Meiryo UI" panose="020B0604030504040204" pitchFamily="50" charset="-128"/>
                        <a:ea typeface="Meiryo UI" panose="020B0604030504040204" pitchFamily="50" charset="-128"/>
                      </a:endParaRPr>
                    </a:p>
                  </a:txBody>
                  <a:tcPr marL="9525" marR="9525" marT="9525" marB="0" anchor="ctr">
                    <a:solidFill>
                      <a:schemeClr val="accent5"/>
                    </a:solidFill>
                  </a:tcPr>
                </a:tc>
                <a:tc>
                  <a:txBody>
                    <a:bodyPr/>
                    <a:lstStyle/>
                    <a:p>
                      <a:pPr algn="ctr"/>
                      <a:r>
                        <a:rPr lang="ja-JP" altLang="en-US" sz="1600" dirty="0" smtClean="0">
                          <a:latin typeface="Meiryo UI" panose="020B0604030504040204" pitchFamily="50" charset="-128"/>
                          <a:ea typeface="Meiryo UI" panose="020B0604030504040204" pitchFamily="50" charset="-128"/>
                        </a:rPr>
                        <a:t>月額賃料</a:t>
                      </a:r>
                      <a:r>
                        <a:rPr lang="en-US" altLang="ja-JP" sz="1600" dirty="0" smtClean="0">
                          <a:latin typeface="Meiryo UI" panose="020B0604030504040204" pitchFamily="50" charset="-128"/>
                          <a:ea typeface="Meiryo UI" panose="020B0604030504040204" pitchFamily="50" charset="-128"/>
                        </a:rPr>
                        <a:t>(</a:t>
                      </a:r>
                      <a:r>
                        <a:rPr lang="ja-JP" altLang="en-US" sz="1600" dirty="0" smtClean="0">
                          <a:latin typeface="Meiryo UI" panose="020B0604030504040204" pitchFamily="50" charset="-128"/>
                          <a:ea typeface="Meiryo UI" panose="020B0604030504040204" pitchFamily="50" charset="-128"/>
                        </a:rPr>
                        <a:t>千円</a:t>
                      </a:r>
                      <a:r>
                        <a:rPr lang="en-US" altLang="ja-JP" sz="1600" dirty="0" smtClean="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a:txBody>
                  <a:tcPr marL="9525" marR="9525" marT="9525" marB="0" anchor="ctr">
                    <a:solidFill>
                      <a:schemeClr val="accent5"/>
                    </a:solidFill>
                  </a:tcPr>
                </a:tc>
                <a:extLst>
                  <a:ext uri="{0D108BD9-81ED-4DB2-BD59-A6C34878D82A}">
                    <a16:rowId xmlns:a16="http://schemas.microsoft.com/office/drawing/2014/main" val="653864992"/>
                  </a:ext>
                </a:extLst>
              </a:tr>
              <a:tr h="365023">
                <a:tc>
                  <a:txBody>
                    <a:bodyPr/>
                    <a:lstStyle/>
                    <a:p>
                      <a:pPr algn="l" fontAlgn="ctr"/>
                      <a:r>
                        <a:rPr lang="ja-JP" altLang="en-US" sz="1400" u="none" strike="noStrike" dirty="0">
                          <a:effectLst/>
                          <a:latin typeface="Meiryo UI" panose="020B0604030504040204" pitchFamily="50" charset="-128"/>
                          <a:ea typeface="Meiryo UI" panose="020B0604030504040204" pitchFamily="50" charset="-128"/>
                        </a:rPr>
                        <a:t>潤</a:t>
                      </a:r>
                      <a:r>
                        <a:rPr lang="ja-JP" altLang="en-US" sz="1400" u="none" strike="noStrike" dirty="0" smtClean="0">
                          <a:effectLst/>
                          <a:latin typeface="Meiryo UI" panose="020B0604030504040204" pitchFamily="50" charset="-128"/>
                          <a:ea typeface="Meiryo UI" panose="020B0604030504040204" pitchFamily="50" charset="-128"/>
                        </a:rPr>
                        <a:t>彩エリア</a:t>
                      </a: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108000" marR="9525" marT="9525" marB="0" anchor="ctr">
                    <a:solidFill>
                      <a:schemeClr val="accent5"/>
                    </a:solidFill>
                  </a:tcPr>
                </a:tc>
                <a:tc>
                  <a:txBody>
                    <a:bodyPr/>
                    <a:lstStyle/>
                    <a:p>
                      <a:pPr algn="r" fontAlgn="ctr"/>
                      <a:r>
                        <a:rPr lang="ja-JP" altLang="en-US" sz="1200" u="none" strike="noStrike" dirty="0" smtClean="0">
                          <a:effectLst/>
                          <a:latin typeface="Meiryo UI" panose="020B0604030504040204" pitchFamily="50" charset="-128"/>
                          <a:ea typeface="Meiryo UI" panose="020B0604030504040204" pitchFamily="50" charset="-128"/>
                        </a:rPr>
                        <a:t>セミナールーム・会議室・食堂・喫茶店・技術展示</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r" fontAlgn="ctr"/>
                      <a:r>
                        <a:rPr lang="en-US" altLang="ja-JP" sz="1400" b="1" u="none" strike="noStrike" dirty="0">
                          <a:effectLst/>
                          <a:latin typeface="Meiryo UI" panose="020B0604030504040204" pitchFamily="50" charset="-128"/>
                          <a:ea typeface="Meiryo UI" panose="020B0604030504040204" pitchFamily="50" charset="-128"/>
                        </a:rPr>
                        <a:t>636.66</a:t>
                      </a:r>
                      <a:endParaRPr lang="en-US" altLang="ja-JP" sz="1400" b="1"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ctr" fontAlgn="ctr"/>
                      <a:r>
                        <a:rPr lang="ja-JP" altLang="en-US" sz="1400" b="1" i="0" u="none" strike="noStrike" dirty="0" err="1" smtClean="0">
                          <a:solidFill>
                            <a:srgbClr val="000000"/>
                          </a:solidFill>
                          <a:effectLst/>
                          <a:latin typeface="Meiryo UI" panose="020B0604030504040204" pitchFamily="50" charset="-128"/>
                          <a:ea typeface="Meiryo UI" panose="020B0604030504040204" pitchFamily="50" charset="-128"/>
                        </a:rPr>
                        <a:t>ー</a:t>
                      </a:r>
                      <a:endParaRPr lang="en-US" altLang="ja-JP" sz="1400" b="1"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r" fontAlgn="ctr"/>
                      <a:r>
                        <a:rPr lang="ja-JP" altLang="en-US" sz="1400" b="0" i="0" u="none" strike="noStrike" dirty="0" smtClean="0">
                          <a:solidFill>
                            <a:srgbClr val="000000"/>
                          </a:solidFill>
                          <a:effectLst/>
                          <a:latin typeface="Meiryo UI" panose="020B0604030504040204" pitchFamily="50" charset="-128"/>
                          <a:ea typeface="Meiryo UI" panose="020B0604030504040204" pitchFamily="50" charset="-128"/>
                        </a:rPr>
                        <a:t>山梨県負担</a:t>
                      </a:r>
                      <a:endParaRPr lang="en-US" altLang="ja-JP" sz="14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tc>
                <a:extLst>
                  <a:ext uri="{0D108BD9-81ED-4DB2-BD59-A6C34878D82A}">
                    <a16:rowId xmlns:a16="http://schemas.microsoft.com/office/drawing/2014/main" val="3394737094"/>
                  </a:ext>
                </a:extLst>
              </a:tr>
              <a:tr h="365023">
                <a:tc>
                  <a:txBody>
                    <a:bodyPr/>
                    <a:lstStyle/>
                    <a:p>
                      <a:pPr algn="l" fontAlgn="ctr"/>
                      <a:r>
                        <a:rPr lang="en-US" sz="1400" u="none" strike="noStrike" dirty="0" smtClean="0">
                          <a:effectLst/>
                          <a:latin typeface="Meiryo UI" panose="020B0604030504040204" pitchFamily="50" charset="-128"/>
                          <a:ea typeface="Meiryo UI" panose="020B0604030504040204" pitchFamily="50" charset="-128"/>
                        </a:rPr>
                        <a:t>FC-Cubic</a:t>
                      </a:r>
                      <a:r>
                        <a:rPr lang="ja-JP" altLang="en-US" sz="1400" u="none" strike="noStrike" dirty="0" smtClean="0">
                          <a:effectLst/>
                          <a:latin typeface="Meiryo UI" panose="020B0604030504040204" pitchFamily="50" charset="-128"/>
                          <a:ea typeface="Meiryo UI" panose="020B0604030504040204" pitchFamily="50" charset="-128"/>
                        </a:rPr>
                        <a:t>エリア</a:t>
                      </a:r>
                      <a:endParaRPr 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108000" marR="9525" marT="9525" marB="0" anchor="ctr">
                    <a:solidFill>
                      <a:schemeClr val="accent5"/>
                    </a:solidFill>
                  </a:tcPr>
                </a:tc>
                <a:tc>
                  <a:txBody>
                    <a:bodyPr/>
                    <a:lstStyle/>
                    <a:p>
                      <a:pPr algn="r" fontAlgn="ctr"/>
                      <a:r>
                        <a:rPr lang="ja-JP" altLang="en-US" sz="1200" b="0" i="0" u="none" strike="noStrike" dirty="0" smtClean="0">
                          <a:solidFill>
                            <a:srgbClr val="000000"/>
                          </a:solidFill>
                          <a:effectLst/>
                          <a:latin typeface="Meiryo UI" panose="020B0604030504040204" pitchFamily="50" charset="-128"/>
                          <a:ea typeface="Meiryo UI" panose="020B0604030504040204" pitchFamily="50" charset="-128"/>
                        </a:rPr>
                        <a:t>事務室・実験室・顕微鏡室・評価室</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r" fontAlgn="ctr"/>
                      <a:r>
                        <a:rPr lang="en-US" altLang="ja-JP" sz="1400" b="1" u="none" strike="noStrike" dirty="0">
                          <a:effectLst/>
                          <a:latin typeface="Meiryo UI" panose="020B0604030504040204" pitchFamily="50" charset="-128"/>
                          <a:ea typeface="Meiryo UI" panose="020B0604030504040204" pitchFamily="50" charset="-128"/>
                        </a:rPr>
                        <a:t>2,337.91</a:t>
                      </a:r>
                      <a:endParaRPr lang="en-US" altLang="ja-JP" sz="1400" b="1"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ctr" fontAlgn="ctr"/>
                      <a:r>
                        <a:rPr lang="ja-JP" altLang="en-US" sz="1400" b="1" i="0" u="none" strike="noStrike" dirty="0" smtClean="0">
                          <a:solidFill>
                            <a:srgbClr val="000000"/>
                          </a:solidFill>
                          <a:effectLst/>
                          <a:latin typeface="Meiryo UI" panose="020B0604030504040204" pitchFamily="50" charset="-128"/>
                          <a:ea typeface="Meiryo UI" panose="020B0604030504040204" pitchFamily="50" charset="-128"/>
                        </a:rPr>
                        <a:t>－</a:t>
                      </a:r>
                      <a:endParaRPr lang="en-US" altLang="ja-JP" sz="1400" b="1"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r" fontAlgn="ctr"/>
                      <a:endParaRPr lang="en-US" altLang="ja-JP" sz="1400" b="1"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tc>
                <a:extLst>
                  <a:ext uri="{0D108BD9-81ED-4DB2-BD59-A6C34878D82A}">
                    <a16:rowId xmlns:a16="http://schemas.microsoft.com/office/drawing/2014/main" val="1906158658"/>
                  </a:ext>
                </a:extLst>
              </a:tr>
              <a:tr h="365023">
                <a:tc>
                  <a:txBody>
                    <a:bodyPr/>
                    <a:lstStyle/>
                    <a:p>
                      <a:pPr algn="l" fontAlgn="ctr"/>
                      <a:r>
                        <a:rPr lang="ja-JP" altLang="en-US" sz="1400" u="none" strike="noStrike" dirty="0" smtClean="0">
                          <a:effectLst/>
                          <a:latin typeface="Meiryo UI" panose="020B0604030504040204" pitchFamily="50" charset="-128"/>
                          <a:ea typeface="Meiryo UI" panose="020B0604030504040204" pitchFamily="50" charset="-128"/>
                        </a:rPr>
                        <a:t>プロジェクトエリア</a:t>
                      </a: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108000" marR="9525" marT="9525" marB="0" anchor="ctr">
                    <a:solidFill>
                      <a:schemeClr val="accent5"/>
                    </a:solidFill>
                  </a:tcPr>
                </a:tc>
                <a:tc>
                  <a:txBody>
                    <a:bodyPr/>
                    <a:lstStyle/>
                    <a:p>
                      <a:pPr algn="r" fontAlgn="ctr"/>
                      <a:endParaRPr lang="en-US" altLang="ja-JP" sz="14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r" fontAlgn="ctr"/>
                      <a:r>
                        <a:rPr lang="en-US" altLang="ja-JP" sz="1400" b="1" u="none" strike="noStrike" dirty="0">
                          <a:effectLst/>
                          <a:latin typeface="Meiryo UI" panose="020B0604030504040204" pitchFamily="50" charset="-128"/>
                          <a:ea typeface="Meiryo UI" panose="020B0604030504040204" pitchFamily="50" charset="-128"/>
                        </a:rPr>
                        <a:t>516.33</a:t>
                      </a:r>
                      <a:endParaRPr lang="en-US" altLang="ja-JP" sz="1400" b="1"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ctr" fontAlgn="ctr"/>
                      <a:r>
                        <a:rPr lang="ja-JP" altLang="en-US" sz="1400" b="1" i="0" u="none" strike="noStrike" dirty="0" err="1" smtClean="0">
                          <a:solidFill>
                            <a:srgbClr val="000000"/>
                          </a:solidFill>
                          <a:effectLst/>
                          <a:latin typeface="Meiryo UI" panose="020B0604030504040204" pitchFamily="50" charset="-128"/>
                          <a:ea typeface="Meiryo UI" panose="020B0604030504040204" pitchFamily="50" charset="-128"/>
                        </a:rPr>
                        <a:t>ー</a:t>
                      </a:r>
                      <a:endParaRPr lang="en-US" altLang="ja-JP" sz="1400" b="1"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r" fontAlgn="ctr"/>
                      <a:endParaRPr lang="en-US" altLang="ja-JP" sz="1400" b="1"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tc>
                <a:extLst>
                  <a:ext uri="{0D108BD9-81ED-4DB2-BD59-A6C34878D82A}">
                    <a16:rowId xmlns:a16="http://schemas.microsoft.com/office/drawing/2014/main" val="511444265"/>
                  </a:ext>
                </a:extLst>
              </a:tr>
              <a:tr h="365023">
                <a:tc>
                  <a:txBody>
                    <a:bodyPr/>
                    <a:lstStyle/>
                    <a:p>
                      <a:pPr lvl="1" algn="l" fontAlgn="ctr"/>
                      <a:r>
                        <a:rPr lang="en-US" sz="1050" u="none" strike="noStrike" dirty="0" smtClean="0">
                          <a:effectLst/>
                          <a:latin typeface="Meiryo UI" panose="020B0604030504040204" pitchFamily="50" charset="-128"/>
                          <a:ea typeface="Meiryo UI" panose="020B0604030504040204" pitchFamily="50" charset="-128"/>
                        </a:rPr>
                        <a:t>A1</a:t>
                      </a:r>
                      <a:r>
                        <a:rPr lang="en-US" altLang="ja-JP" sz="1050" u="none" strike="noStrike" dirty="0" smtClean="0">
                          <a:effectLst/>
                          <a:latin typeface="Meiryo UI" panose="020B0604030504040204" pitchFamily="50" charset="-128"/>
                          <a:ea typeface="Meiryo UI" panose="020B0604030504040204" pitchFamily="50" charset="-128"/>
                        </a:rPr>
                        <a:t>(</a:t>
                      </a:r>
                      <a:r>
                        <a:rPr lang="ja-JP" altLang="en-US" sz="1050" u="none" strike="noStrike" dirty="0" smtClean="0">
                          <a:effectLst/>
                          <a:latin typeface="Meiryo UI" panose="020B0604030504040204" pitchFamily="50" charset="-128"/>
                          <a:ea typeface="Meiryo UI" panose="020B0604030504040204" pitchFamily="50" charset="-128"/>
                        </a:rPr>
                        <a:t>プロジェクト公募</a:t>
                      </a:r>
                      <a:r>
                        <a:rPr lang="en-US" altLang="ja-JP" sz="1050" u="none" strike="noStrike" dirty="0" smtClean="0">
                          <a:effectLst/>
                          <a:latin typeface="Meiryo UI" panose="020B0604030504040204" pitchFamily="50" charset="-128"/>
                          <a:ea typeface="Meiryo UI" panose="020B0604030504040204" pitchFamily="50" charset="-128"/>
                        </a:rPr>
                        <a:t>)</a:t>
                      </a:r>
                    </a:p>
                  </a:txBody>
                  <a:tcPr marL="108000" marR="9525" marT="9525" marB="0" anchor="ctr">
                    <a:solidFill>
                      <a:schemeClr val="accent5"/>
                    </a:solidFill>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lang="ja-JP" altLang="en-US" sz="1050" b="0" i="0" u="none" strike="noStrike" dirty="0" smtClean="0">
                          <a:solidFill>
                            <a:srgbClr val="000000"/>
                          </a:solidFill>
                          <a:effectLst/>
                          <a:latin typeface="Meiryo UI" panose="020B0604030504040204" pitchFamily="50" charset="-128"/>
                          <a:ea typeface="Meiryo UI" panose="020B0604030504040204" pitchFamily="50" charset="-128"/>
                        </a:rPr>
                        <a:t>事務用途</a:t>
                      </a:r>
                      <a:r>
                        <a:rPr lang="ja-JP" altLang="en-US" sz="1050" b="0" i="0" u="none" strike="noStrike" baseline="0" dirty="0" smtClean="0">
                          <a:solidFill>
                            <a:srgbClr val="000000"/>
                          </a:solidFill>
                          <a:effectLst/>
                          <a:latin typeface="Meiryo UI" panose="020B0604030504040204" pitchFamily="50" charset="-128"/>
                          <a:ea typeface="Meiryo UI" panose="020B0604030504040204" pitchFamily="50" charset="-128"/>
                        </a:rPr>
                        <a:t> 電気実験</a:t>
                      </a:r>
                      <a:endParaRPr lang="en-US" altLang="ja-JP" sz="1050" b="0" i="0" u="none" strike="noStrike" dirty="0" smtClean="0">
                        <a:solidFill>
                          <a:srgbClr val="000000"/>
                        </a:solidFill>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r" fontAlgn="ctr"/>
                      <a:r>
                        <a:rPr lang="en-US" altLang="ja-JP" sz="1400" u="none" strike="noStrike" dirty="0">
                          <a:effectLst/>
                          <a:latin typeface="Meiryo UI" panose="020B0604030504040204" pitchFamily="50" charset="-128"/>
                          <a:ea typeface="Meiryo UI" panose="020B0604030504040204" pitchFamily="50" charset="-128"/>
                        </a:rPr>
                        <a:t>71.25</a:t>
                      </a:r>
                      <a:endParaRPr lang="en-US" altLang="ja-JP" sz="14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ctr" fontAlgn="ctr"/>
                      <a:endParaRPr lang="en-US" altLang="ja-JP" sz="14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184</a:t>
                      </a:r>
                    </a:p>
                  </a:txBody>
                  <a:tcPr marL="9525" marR="9525" marT="9525" marB="0" anchor="ctr"/>
                </a:tc>
                <a:extLst>
                  <a:ext uri="{0D108BD9-81ED-4DB2-BD59-A6C34878D82A}">
                    <a16:rowId xmlns:a16="http://schemas.microsoft.com/office/drawing/2014/main" val="3707608898"/>
                  </a:ext>
                </a:extLst>
              </a:tr>
              <a:tr h="365023">
                <a:tc>
                  <a:txBody>
                    <a:bodyPr/>
                    <a:lstStyle/>
                    <a:p>
                      <a:pPr lvl="1" algn="l" fontAlgn="ctr"/>
                      <a:r>
                        <a:rPr lang="en-US" sz="1050" u="none" strike="noStrike" dirty="0" smtClean="0">
                          <a:effectLst/>
                          <a:latin typeface="Meiryo UI" panose="020B0604030504040204" pitchFamily="50" charset="-128"/>
                          <a:ea typeface="Meiryo UI" panose="020B0604030504040204" pitchFamily="50" charset="-128"/>
                        </a:rPr>
                        <a:t>A2(</a:t>
                      </a:r>
                      <a:r>
                        <a:rPr lang="ja-JP" altLang="en-US" sz="1050" u="none" strike="noStrike" dirty="0" smtClean="0">
                          <a:effectLst/>
                          <a:latin typeface="Meiryo UI" panose="020B0604030504040204" pitchFamily="50" charset="-128"/>
                          <a:ea typeface="Meiryo UI" panose="020B0604030504040204" pitchFamily="50" charset="-128"/>
                        </a:rPr>
                        <a:t>プロジェクト公募</a:t>
                      </a:r>
                      <a:r>
                        <a:rPr lang="en-US" sz="1050" u="none" strike="noStrike" dirty="0" smtClean="0">
                          <a:effectLst/>
                          <a:latin typeface="Meiryo UI" panose="020B0604030504040204" pitchFamily="50" charset="-128"/>
                          <a:ea typeface="Meiryo UI" panose="020B0604030504040204" pitchFamily="50" charset="-128"/>
                        </a:rPr>
                        <a:t>)</a:t>
                      </a:r>
                      <a:endParaRPr 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108000" marR="9525" marT="9525" marB="0" anchor="ctr">
                    <a:solidFill>
                      <a:schemeClr val="accent5"/>
                    </a:solidFill>
                  </a:tcPr>
                </a:tc>
                <a:tc>
                  <a:txBody>
                    <a:bodyPr/>
                    <a:lstStyle/>
                    <a:p>
                      <a:pPr algn="r" fontAlgn="ctr"/>
                      <a:r>
                        <a:rPr lang="ja-JP" altLang="en-US" sz="1050" b="0" i="0" u="none" strike="noStrike" dirty="0" smtClean="0">
                          <a:solidFill>
                            <a:srgbClr val="000000"/>
                          </a:solidFill>
                          <a:effectLst/>
                          <a:latin typeface="Meiryo UI" panose="020B0604030504040204" pitchFamily="50" charset="-128"/>
                          <a:ea typeface="Meiryo UI" panose="020B0604030504040204" pitchFamily="50" charset="-128"/>
                        </a:rPr>
                        <a:t>事務用途</a:t>
                      </a:r>
                      <a:r>
                        <a:rPr lang="ja-JP" altLang="en-US" sz="1050" b="0" i="0" u="none" strike="noStrike" baseline="0" dirty="0" smtClean="0">
                          <a:solidFill>
                            <a:srgbClr val="000000"/>
                          </a:solidFill>
                          <a:effectLst/>
                          <a:latin typeface="Meiryo UI" panose="020B0604030504040204" pitchFamily="50" charset="-128"/>
                          <a:ea typeface="Meiryo UI" panose="020B0604030504040204" pitchFamily="50" charset="-128"/>
                        </a:rPr>
                        <a:t> 電気実験</a:t>
                      </a:r>
                      <a:endParaRPr lang="en-US" altLang="ja-JP" sz="105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r" fontAlgn="ctr"/>
                      <a:r>
                        <a:rPr lang="en-US" altLang="ja-JP" sz="1400" u="none" strike="noStrike" dirty="0">
                          <a:effectLst/>
                          <a:latin typeface="Meiryo UI" panose="020B0604030504040204" pitchFamily="50" charset="-128"/>
                          <a:ea typeface="Meiryo UI" panose="020B0604030504040204" pitchFamily="50" charset="-128"/>
                        </a:rPr>
                        <a:t>106.34</a:t>
                      </a:r>
                      <a:endParaRPr lang="en-US" altLang="ja-JP" sz="14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ctr" fontAlgn="ctr"/>
                      <a:endParaRPr lang="en-US" altLang="ja-JP" sz="14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275</a:t>
                      </a:r>
                    </a:p>
                  </a:txBody>
                  <a:tcPr marL="9525" marR="9525" marT="9525" marB="0" anchor="ctr"/>
                </a:tc>
                <a:extLst>
                  <a:ext uri="{0D108BD9-81ED-4DB2-BD59-A6C34878D82A}">
                    <a16:rowId xmlns:a16="http://schemas.microsoft.com/office/drawing/2014/main" val="1869634053"/>
                  </a:ext>
                </a:extLst>
              </a:tr>
              <a:tr h="365023">
                <a:tc>
                  <a:txBody>
                    <a:bodyPr/>
                    <a:lstStyle/>
                    <a:p>
                      <a:pPr lvl="1" algn="l" fontAlgn="ctr"/>
                      <a:r>
                        <a:rPr lang="en-US" sz="1050" u="none" strike="noStrike" dirty="0">
                          <a:effectLst/>
                          <a:latin typeface="Meiryo UI" panose="020B0604030504040204" pitchFamily="50" charset="-128"/>
                          <a:ea typeface="Meiryo UI" panose="020B0604030504040204" pitchFamily="50" charset="-128"/>
                        </a:rPr>
                        <a:t>C1</a:t>
                      </a:r>
                      <a:r>
                        <a:rPr lang="en-US" sz="1050" u="none" strike="noStrike" dirty="0" smtClean="0">
                          <a:effectLst/>
                          <a:latin typeface="Meiryo UI" panose="020B0604030504040204" pitchFamily="50" charset="-128"/>
                          <a:ea typeface="Meiryo UI" panose="020B0604030504040204" pitchFamily="50" charset="-128"/>
                        </a:rPr>
                        <a:t>(</a:t>
                      </a:r>
                      <a:r>
                        <a:rPr lang="ja-JP" altLang="en-US" sz="1050" u="none" strike="noStrike" dirty="0" smtClean="0">
                          <a:effectLst/>
                          <a:latin typeface="Meiryo UI" panose="020B0604030504040204" pitchFamily="50" charset="-128"/>
                          <a:ea typeface="Meiryo UI" panose="020B0604030504040204" pitchFamily="50" charset="-128"/>
                        </a:rPr>
                        <a:t>プロジェクト公募</a:t>
                      </a:r>
                      <a:r>
                        <a:rPr lang="en-US" altLang="ja-JP" sz="1050" u="none" strike="noStrike" dirty="0" smtClean="0">
                          <a:effectLst/>
                          <a:latin typeface="Meiryo UI" panose="020B0604030504040204" pitchFamily="50" charset="-128"/>
                          <a:ea typeface="Meiryo UI" panose="020B0604030504040204" pitchFamily="50" charset="-128"/>
                        </a:rPr>
                        <a:t>)</a:t>
                      </a:r>
                      <a:endParaRPr 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108000" marR="9525" marT="9525" marB="0" anchor="ctr">
                    <a:solidFill>
                      <a:schemeClr val="accent5"/>
                    </a:solidFill>
                  </a:tcPr>
                </a:tc>
                <a:tc>
                  <a:txBody>
                    <a:bodyPr/>
                    <a:lstStyle/>
                    <a:p>
                      <a:pPr algn="r" fontAlgn="ctr"/>
                      <a:r>
                        <a:rPr lang="ja-JP" altLang="en-US" sz="1050" b="0" i="0" u="none" strike="noStrike" dirty="0" smtClean="0">
                          <a:solidFill>
                            <a:srgbClr val="000000"/>
                          </a:solidFill>
                          <a:effectLst/>
                          <a:latin typeface="Meiryo UI" panose="020B0604030504040204" pitchFamily="50" charset="-128"/>
                          <a:ea typeface="Meiryo UI" panose="020B0604030504040204" pitchFamily="50" charset="-128"/>
                        </a:rPr>
                        <a:t>事務用途 電気実験</a:t>
                      </a:r>
                      <a:endParaRPr lang="en-US" altLang="ja-JP" sz="105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r" fontAlgn="ctr"/>
                      <a:r>
                        <a:rPr lang="en-US" altLang="ja-JP" sz="1400" u="none" strike="noStrike" dirty="0">
                          <a:effectLst/>
                          <a:latin typeface="Meiryo UI" panose="020B0604030504040204" pitchFamily="50" charset="-128"/>
                          <a:ea typeface="Meiryo UI" panose="020B0604030504040204" pitchFamily="50" charset="-128"/>
                        </a:rPr>
                        <a:t>34.96</a:t>
                      </a:r>
                      <a:endParaRPr lang="en-US" altLang="ja-JP" sz="14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ctr" fontAlgn="ctr"/>
                      <a:r>
                        <a:rPr lang="ja-JP" altLang="en-US" sz="1400" b="0" i="0" u="none" strike="noStrike" dirty="0" err="1" smtClean="0">
                          <a:solidFill>
                            <a:srgbClr val="000000"/>
                          </a:solidFill>
                          <a:effectLst/>
                          <a:latin typeface="Meiryo UI" panose="020B0604030504040204" pitchFamily="50" charset="-128"/>
                          <a:ea typeface="Meiryo UI" panose="020B0604030504040204" pitchFamily="50" charset="-128"/>
                        </a:rPr>
                        <a:t>ー</a:t>
                      </a:r>
                      <a:endParaRPr lang="en-US" altLang="ja-JP" sz="14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91</a:t>
                      </a:r>
                    </a:p>
                  </a:txBody>
                  <a:tcPr marL="9525" marR="9525" marT="9525" marB="0" anchor="ctr"/>
                </a:tc>
                <a:extLst>
                  <a:ext uri="{0D108BD9-81ED-4DB2-BD59-A6C34878D82A}">
                    <a16:rowId xmlns:a16="http://schemas.microsoft.com/office/drawing/2014/main" val="3121721108"/>
                  </a:ext>
                </a:extLst>
              </a:tr>
              <a:tr h="365023">
                <a:tc>
                  <a:txBody>
                    <a:bodyPr/>
                    <a:lstStyle/>
                    <a:p>
                      <a:pPr lvl="1" algn="l" fontAlgn="ctr"/>
                      <a:r>
                        <a:rPr lang="en-US" altLang="ja-JP" sz="1050" u="none" strike="noStrike" dirty="0">
                          <a:effectLst/>
                          <a:latin typeface="Meiryo UI" panose="020B0604030504040204" pitchFamily="50" charset="-128"/>
                          <a:ea typeface="Meiryo UI" panose="020B0604030504040204" pitchFamily="50" charset="-128"/>
                        </a:rPr>
                        <a:t>C2</a:t>
                      </a:r>
                      <a:r>
                        <a:rPr lang="en-US" altLang="ja-JP" sz="1050" u="none" strike="noStrike" dirty="0" smtClean="0">
                          <a:effectLst/>
                          <a:latin typeface="Meiryo UI" panose="020B0604030504040204" pitchFamily="50" charset="-128"/>
                          <a:ea typeface="Meiryo UI" panose="020B0604030504040204" pitchFamily="50" charset="-128"/>
                        </a:rPr>
                        <a:t>(</a:t>
                      </a:r>
                      <a:r>
                        <a:rPr lang="ja-JP" altLang="en-US" sz="1050" u="none" strike="noStrike" dirty="0" smtClean="0">
                          <a:effectLst/>
                          <a:latin typeface="Meiryo UI" panose="020B0604030504040204" pitchFamily="50" charset="-128"/>
                          <a:ea typeface="Meiryo UI" panose="020B0604030504040204" pitchFamily="50" charset="-128"/>
                        </a:rPr>
                        <a:t>プロジェクト公募</a:t>
                      </a:r>
                      <a:r>
                        <a:rPr lang="en-US" altLang="ja-JP" sz="1050" u="none" strike="noStrike" dirty="0" smtClean="0">
                          <a:effectLst/>
                          <a:latin typeface="Meiryo UI" panose="020B0604030504040204" pitchFamily="50" charset="-128"/>
                          <a:ea typeface="Meiryo UI" panose="020B0604030504040204" pitchFamily="50" charset="-128"/>
                        </a:rPr>
                        <a:t>)</a:t>
                      </a:r>
                      <a:endParaRPr lang="en-US" altLang="ja-JP" sz="1050" b="0" i="0" u="none" strike="noStrike" dirty="0">
                        <a:solidFill>
                          <a:srgbClr val="000000"/>
                        </a:solidFill>
                        <a:effectLst/>
                        <a:latin typeface="Meiryo UI" panose="020B0604030504040204" pitchFamily="50" charset="-128"/>
                        <a:ea typeface="Meiryo UI" panose="020B0604030504040204" pitchFamily="50" charset="-128"/>
                      </a:endParaRPr>
                    </a:p>
                  </a:txBody>
                  <a:tcPr marL="108000" marR="9525" marT="9525" marB="0" anchor="ctr">
                    <a:solidFill>
                      <a:schemeClr val="accent5"/>
                    </a:solidFill>
                  </a:tcPr>
                </a:tc>
                <a:tc>
                  <a:txBody>
                    <a:bodyPr/>
                    <a:lstStyle/>
                    <a:p>
                      <a:pPr algn="r" fontAlgn="ctr"/>
                      <a:r>
                        <a:rPr lang="ja-JP" altLang="en-US" sz="1050" b="0" i="0" u="none" strike="noStrike" dirty="0" smtClean="0">
                          <a:solidFill>
                            <a:srgbClr val="000000"/>
                          </a:solidFill>
                          <a:effectLst/>
                          <a:latin typeface="Meiryo UI" panose="020B0604030504040204" pitchFamily="50" charset="-128"/>
                          <a:ea typeface="Meiryo UI" panose="020B0604030504040204" pitchFamily="50" charset="-128"/>
                        </a:rPr>
                        <a:t>事務用途 電気実験</a:t>
                      </a:r>
                      <a:endParaRPr lang="en-US" altLang="ja-JP" sz="105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r" fontAlgn="ctr"/>
                      <a:r>
                        <a:rPr lang="en-US" altLang="ja-JP" sz="1400" u="none" strike="noStrike" dirty="0">
                          <a:effectLst/>
                          <a:latin typeface="Meiryo UI" panose="020B0604030504040204" pitchFamily="50" charset="-128"/>
                          <a:ea typeface="Meiryo UI" panose="020B0604030504040204" pitchFamily="50" charset="-128"/>
                        </a:rPr>
                        <a:t>46.44</a:t>
                      </a:r>
                      <a:endParaRPr lang="en-US" altLang="ja-JP" sz="14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ctr" fontAlgn="ctr"/>
                      <a:r>
                        <a:rPr lang="ja-JP" altLang="en-US" sz="1400" b="0" i="0" u="none" strike="noStrike" dirty="0" err="1" smtClean="0">
                          <a:solidFill>
                            <a:srgbClr val="000000"/>
                          </a:solidFill>
                          <a:effectLst/>
                          <a:latin typeface="Meiryo UI" panose="020B0604030504040204" pitchFamily="50" charset="-128"/>
                          <a:ea typeface="Meiryo UI" panose="020B0604030504040204" pitchFamily="50" charset="-128"/>
                        </a:rPr>
                        <a:t>ー</a:t>
                      </a:r>
                      <a:endParaRPr lang="en-US" altLang="ja-JP" sz="14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120</a:t>
                      </a:r>
                    </a:p>
                  </a:txBody>
                  <a:tcPr marL="9525" marR="9525" marT="9525" marB="0" anchor="ctr"/>
                </a:tc>
                <a:extLst>
                  <a:ext uri="{0D108BD9-81ED-4DB2-BD59-A6C34878D82A}">
                    <a16:rowId xmlns:a16="http://schemas.microsoft.com/office/drawing/2014/main" val="3554858561"/>
                  </a:ext>
                </a:extLst>
              </a:tr>
              <a:tr h="365023">
                <a:tc>
                  <a:txBody>
                    <a:bodyPr/>
                    <a:lstStyle/>
                    <a:p>
                      <a:pPr lvl="1" algn="l" fontAlgn="ctr"/>
                      <a:r>
                        <a:rPr lang="en-US" sz="1050" u="none" strike="noStrike" dirty="0">
                          <a:effectLst/>
                          <a:latin typeface="Meiryo UI" panose="020B0604030504040204" pitchFamily="50" charset="-128"/>
                          <a:ea typeface="Meiryo UI" panose="020B0604030504040204" pitchFamily="50" charset="-128"/>
                        </a:rPr>
                        <a:t>E1</a:t>
                      </a:r>
                      <a:r>
                        <a:rPr lang="en-US" sz="1050" u="none" strike="noStrike" dirty="0" smtClean="0">
                          <a:effectLst/>
                          <a:latin typeface="Meiryo UI" panose="020B0604030504040204" pitchFamily="50" charset="-128"/>
                          <a:ea typeface="Meiryo UI" panose="020B0604030504040204" pitchFamily="50" charset="-128"/>
                        </a:rPr>
                        <a:t>(</a:t>
                      </a:r>
                      <a:r>
                        <a:rPr lang="ja-JP" altLang="en-US" sz="1050" u="none" strike="noStrike" dirty="0" smtClean="0">
                          <a:effectLst/>
                          <a:latin typeface="Meiryo UI" panose="020B0604030504040204" pitchFamily="50" charset="-128"/>
                          <a:ea typeface="Meiryo UI" panose="020B0604030504040204" pitchFamily="50" charset="-128"/>
                        </a:rPr>
                        <a:t>プロジェクト公募</a:t>
                      </a:r>
                      <a:r>
                        <a:rPr lang="en-US" sz="1050" u="none" strike="noStrike" dirty="0" smtClean="0">
                          <a:effectLst/>
                          <a:latin typeface="Meiryo UI" panose="020B0604030504040204" pitchFamily="50" charset="-128"/>
                          <a:ea typeface="Meiryo UI" panose="020B0604030504040204" pitchFamily="50" charset="-128"/>
                        </a:rPr>
                        <a:t>)</a:t>
                      </a:r>
                      <a:endParaRPr 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108000" marR="9525" marT="9525" marB="0" anchor="ctr">
                    <a:solidFill>
                      <a:schemeClr val="accent5"/>
                    </a:solidFill>
                  </a:tcPr>
                </a:tc>
                <a:tc>
                  <a:txBody>
                    <a:bodyPr/>
                    <a:lstStyle/>
                    <a:p>
                      <a:pPr algn="r" fontAlgn="ctr"/>
                      <a:r>
                        <a:rPr lang="ja-JP" altLang="en-US" sz="1050" b="0" i="0" u="none" strike="noStrike" dirty="0" smtClean="0">
                          <a:solidFill>
                            <a:srgbClr val="000000"/>
                          </a:solidFill>
                          <a:effectLst/>
                          <a:latin typeface="Meiryo UI" panose="020B0604030504040204" pitchFamily="50" charset="-128"/>
                          <a:ea typeface="Meiryo UI" panose="020B0604030504040204" pitchFamily="50" charset="-128"/>
                        </a:rPr>
                        <a:t>実験用途部屋 ケーブルラック　ピット</a:t>
                      </a:r>
                      <a:endParaRPr lang="en-US" altLang="ja-JP" sz="105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r" fontAlgn="ctr"/>
                      <a:r>
                        <a:rPr lang="en-US" altLang="ja-JP" sz="1400" u="none" strike="noStrike" dirty="0">
                          <a:effectLst/>
                          <a:latin typeface="Meiryo UI" panose="020B0604030504040204" pitchFamily="50" charset="-128"/>
                          <a:ea typeface="Meiryo UI" panose="020B0604030504040204" pitchFamily="50" charset="-128"/>
                        </a:rPr>
                        <a:t>106.34</a:t>
                      </a:r>
                      <a:endParaRPr lang="en-US" altLang="ja-JP" sz="14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ctr" fontAlgn="ctr"/>
                      <a:r>
                        <a:rPr lang="ja-JP" altLang="en-US" sz="1400" b="0" i="0" u="none" strike="noStrike" dirty="0" err="1" smtClean="0">
                          <a:solidFill>
                            <a:srgbClr val="000000"/>
                          </a:solidFill>
                          <a:effectLst/>
                          <a:latin typeface="Meiryo UI" panose="020B0604030504040204" pitchFamily="50" charset="-128"/>
                          <a:ea typeface="Meiryo UI" panose="020B0604030504040204" pitchFamily="50" charset="-128"/>
                        </a:rPr>
                        <a:t>ー</a:t>
                      </a:r>
                      <a:endParaRPr lang="en-US" altLang="ja-JP" sz="14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275</a:t>
                      </a:r>
                    </a:p>
                  </a:txBody>
                  <a:tcPr marL="9525" marR="9525" marT="9525" marB="0" anchor="ctr"/>
                </a:tc>
                <a:extLst>
                  <a:ext uri="{0D108BD9-81ED-4DB2-BD59-A6C34878D82A}">
                    <a16:rowId xmlns:a16="http://schemas.microsoft.com/office/drawing/2014/main" val="2103468233"/>
                  </a:ext>
                </a:extLst>
              </a:tr>
              <a:tr h="365023">
                <a:tc>
                  <a:txBody>
                    <a:bodyPr/>
                    <a:lstStyle/>
                    <a:p>
                      <a:pPr lvl="1" algn="l" fontAlgn="ctr"/>
                      <a:r>
                        <a:rPr lang="en-US" sz="1050" u="none" strike="noStrike" dirty="0">
                          <a:effectLst/>
                          <a:latin typeface="Meiryo UI" panose="020B0604030504040204" pitchFamily="50" charset="-128"/>
                          <a:ea typeface="Meiryo UI" panose="020B0604030504040204" pitchFamily="50" charset="-128"/>
                        </a:rPr>
                        <a:t>E2</a:t>
                      </a:r>
                      <a:r>
                        <a:rPr lang="en-US" sz="1050" u="none" strike="noStrike" dirty="0" smtClean="0">
                          <a:effectLst/>
                          <a:latin typeface="Meiryo UI" panose="020B0604030504040204" pitchFamily="50" charset="-128"/>
                          <a:ea typeface="Meiryo UI" panose="020B0604030504040204" pitchFamily="50" charset="-128"/>
                        </a:rPr>
                        <a:t>(</a:t>
                      </a:r>
                      <a:r>
                        <a:rPr lang="ja-JP" altLang="en-US" sz="1050" u="none" strike="noStrike" dirty="0" smtClean="0">
                          <a:effectLst/>
                          <a:latin typeface="Meiryo UI" panose="020B0604030504040204" pitchFamily="50" charset="-128"/>
                          <a:ea typeface="Meiryo UI" panose="020B0604030504040204" pitchFamily="50" charset="-128"/>
                        </a:rPr>
                        <a:t>プロジェクト公募</a:t>
                      </a:r>
                      <a:r>
                        <a:rPr lang="en-US" altLang="ja-JP" sz="1050" u="none" strike="noStrike" dirty="0" smtClean="0">
                          <a:effectLst/>
                          <a:latin typeface="Meiryo UI" panose="020B0604030504040204" pitchFamily="50" charset="-128"/>
                          <a:ea typeface="Meiryo UI" panose="020B0604030504040204" pitchFamily="50" charset="-128"/>
                        </a:rPr>
                        <a:t>)</a:t>
                      </a:r>
                      <a:endParaRPr lang="en-US" altLang="ja-JP" sz="1050" b="0" i="0" u="none" strike="noStrike" dirty="0">
                        <a:solidFill>
                          <a:srgbClr val="000000"/>
                        </a:solidFill>
                        <a:effectLst/>
                        <a:latin typeface="Meiryo UI" panose="020B0604030504040204" pitchFamily="50" charset="-128"/>
                        <a:ea typeface="Meiryo UI" panose="020B0604030504040204" pitchFamily="50" charset="-128"/>
                      </a:endParaRPr>
                    </a:p>
                  </a:txBody>
                  <a:tcPr marL="108000" marR="9525" marT="9525" marB="0" anchor="ctr">
                    <a:solidFill>
                      <a:schemeClr val="accent5"/>
                    </a:solidFill>
                  </a:tcPr>
                </a:tc>
                <a:tc>
                  <a:txBody>
                    <a:bodyPr/>
                    <a:lstStyle/>
                    <a:p>
                      <a:pPr algn="r" fontAlgn="ctr"/>
                      <a:r>
                        <a:rPr lang="ja-JP" altLang="en-US" sz="1050" b="0" i="0" u="none" strike="noStrike" dirty="0" smtClean="0">
                          <a:solidFill>
                            <a:srgbClr val="000000"/>
                          </a:solidFill>
                          <a:effectLst/>
                          <a:latin typeface="Meiryo UI" panose="020B0604030504040204" pitchFamily="50" charset="-128"/>
                          <a:ea typeface="Meiryo UI" panose="020B0604030504040204" pitchFamily="50" charset="-128"/>
                        </a:rPr>
                        <a:t>実験用途部屋 ケーブルラック　ピット</a:t>
                      </a:r>
                      <a:endParaRPr lang="en-US" altLang="ja-JP" sz="105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r" fontAlgn="ctr"/>
                      <a:r>
                        <a:rPr lang="en-US" altLang="ja-JP" sz="1400" u="none" strike="noStrike" dirty="0">
                          <a:effectLst/>
                          <a:latin typeface="Meiryo UI" panose="020B0604030504040204" pitchFamily="50" charset="-128"/>
                          <a:ea typeface="Meiryo UI" panose="020B0604030504040204" pitchFamily="50" charset="-128"/>
                        </a:rPr>
                        <a:t>71.25</a:t>
                      </a:r>
                      <a:endParaRPr lang="en-US" altLang="ja-JP" sz="14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ctr" fontAlgn="ctr"/>
                      <a:endParaRPr lang="en-US" altLang="ja-JP" sz="14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184</a:t>
                      </a:r>
                    </a:p>
                  </a:txBody>
                  <a:tcPr marL="9525" marR="9525" marT="9525" marB="0" anchor="ctr"/>
                </a:tc>
                <a:extLst>
                  <a:ext uri="{0D108BD9-81ED-4DB2-BD59-A6C34878D82A}">
                    <a16:rowId xmlns:a16="http://schemas.microsoft.com/office/drawing/2014/main" val="1822404214"/>
                  </a:ext>
                </a:extLst>
              </a:tr>
              <a:tr h="365023">
                <a:tc>
                  <a:txBody>
                    <a:bodyPr/>
                    <a:lstStyle/>
                    <a:p>
                      <a:pPr lvl="1" algn="l" fontAlgn="ctr"/>
                      <a:r>
                        <a:rPr lang="en-US" altLang="zh-TW" sz="1050" u="none" strike="noStrike" dirty="0">
                          <a:effectLst/>
                          <a:latin typeface="Meiryo UI" panose="020B0604030504040204" pitchFamily="50" charset="-128"/>
                          <a:ea typeface="Meiryo UI" panose="020B0604030504040204" pitchFamily="50" charset="-128"/>
                        </a:rPr>
                        <a:t>F1</a:t>
                      </a:r>
                      <a:r>
                        <a:rPr lang="en-US" altLang="zh-TW" sz="1050" u="none" strike="noStrike" dirty="0" smtClean="0">
                          <a:effectLst/>
                          <a:latin typeface="Meiryo UI" panose="020B0604030504040204" pitchFamily="50" charset="-128"/>
                          <a:ea typeface="Meiryo UI" panose="020B0604030504040204" pitchFamily="50" charset="-128"/>
                        </a:rPr>
                        <a:t>(</a:t>
                      </a:r>
                      <a:r>
                        <a:rPr lang="ja-JP" altLang="en-US" sz="1050" u="none" strike="noStrike" dirty="0" smtClean="0">
                          <a:effectLst/>
                          <a:latin typeface="Meiryo UI" panose="020B0604030504040204" pitchFamily="50" charset="-128"/>
                          <a:ea typeface="Meiryo UI" panose="020B0604030504040204" pitchFamily="50" charset="-128"/>
                        </a:rPr>
                        <a:t>プロジェクト公募</a:t>
                      </a:r>
                      <a:r>
                        <a:rPr lang="en-US" altLang="zh-TW" sz="1050" u="none" strike="noStrike" dirty="0" smtClean="0">
                          <a:effectLst/>
                          <a:latin typeface="Meiryo UI" panose="020B0604030504040204" pitchFamily="50" charset="-128"/>
                          <a:ea typeface="Meiryo UI" panose="020B0604030504040204" pitchFamily="50" charset="-128"/>
                        </a:rPr>
                        <a:t>)</a:t>
                      </a:r>
                      <a:endParaRPr lang="en-US" altLang="zh-TW" sz="1050" b="0" i="0" u="none" strike="noStrike" dirty="0">
                        <a:solidFill>
                          <a:srgbClr val="000000"/>
                        </a:solidFill>
                        <a:effectLst/>
                        <a:latin typeface="Meiryo UI" panose="020B0604030504040204" pitchFamily="50" charset="-128"/>
                        <a:ea typeface="Meiryo UI" panose="020B0604030504040204" pitchFamily="50" charset="-128"/>
                      </a:endParaRPr>
                    </a:p>
                  </a:txBody>
                  <a:tcPr marL="108000" marR="9525" marT="9525" marB="0" anchor="ctr">
                    <a:solidFill>
                      <a:schemeClr val="accent5"/>
                    </a:solidFill>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lang="ja-JP" altLang="en-US" sz="1050" b="0" i="0" u="none" strike="noStrike" dirty="0" smtClean="0">
                          <a:solidFill>
                            <a:srgbClr val="000000"/>
                          </a:solidFill>
                          <a:effectLst/>
                          <a:latin typeface="Meiryo UI" panose="020B0604030504040204" pitchFamily="50" charset="-128"/>
                          <a:ea typeface="Meiryo UI" panose="020B0604030504040204" pitchFamily="50" charset="-128"/>
                        </a:rPr>
                        <a:t>実験用途部屋 ケーブルラック　ピット</a:t>
                      </a:r>
                      <a:endParaRPr lang="en-US" altLang="ja-JP" sz="1050" b="0" i="0" u="none" strike="noStrike" dirty="0" smtClean="0">
                        <a:solidFill>
                          <a:srgbClr val="000000"/>
                        </a:solidFill>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r" fontAlgn="ctr"/>
                      <a:r>
                        <a:rPr lang="en-US" altLang="ja-JP" sz="1400" u="none" strike="noStrike" dirty="0">
                          <a:effectLst/>
                          <a:latin typeface="Meiryo UI" panose="020B0604030504040204" pitchFamily="50" charset="-128"/>
                          <a:ea typeface="Meiryo UI" panose="020B0604030504040204" pitchFamily="50" charset="-128"/>
                        </a:rPr>
                        <a:t>46.45</a:t>
                      </a:r>
                      <a:endParaRPr lang="en-US" altLang="ja-JP" sz="14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ctr" fontAlgn="ctr"/>
                      <a:endParaRPr lang="en-US" altLang="ja-JP" sz="14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120</a:t>
                      </a:r>
                    </a:p>
                  </a:txBody>
                  <a:tcPr marL="9525" marR="9525" marT="9525" marB="0" anchor="ctr"/>
                </a:tc>
                <a:extLst>
                  <a:ext uri="{0D108BD9-81ED-4DB2-BD59-A6C34878D82A}">
                    <a16:rowId xmlns:a16="http://schemas.microsoft.com/office/drawing/2014/main" val="3294758480"/>
                  </a:ext>
                </a:extLst>
              </a:tr>
              <a:tr h="365023">
                <a:tc>
                  <a:txBody>
                    <a:bodyPr/>
                    <a:lstStyle/>
                    <a:p>
                      <a:pPr lvl="1" algn="l" fontAlgn="ctr"/>
                      <a:r>
                        <a:rPr lang="en-US" altLang="zh-TW" sz="1050" u="none" strike="noStrike" dirty="0">
                          <a:effectLst/>
                          <a:latin typeface="Meiryo UI" panose="020B0604030504040204" pitchFamily="50" charset="-128"/>
                          <a:ea typeface="Meiryo UI" panose="020B0604030504040204" pitchFamily="50" charset="-128"/>
                        </a:rPr>
                        <a:t>F2</a:t>
                      </a:r>
                      <a:r>
                        <a:rPr lang="en-US" altLang="zh-TW" sz="1050" u="none" strike="noStrike" dirty="0" smtClean="0">
                          <a:effectLst/>
                          <a:latin typeface="Meiryo UI" panose="020B0604030504040204" pitchFamily="50" charset="-128"/>
                          <a:ea typeface="Meiryo UI" panose="020B0604030504040204" pitchFamily="50" charset="-128"/>
                        </a:rPr>
                        <a:t>(</a:t>
                      </a:r>
                      <a:r>
                        <a:rPr lang="ja-JP" altLang="en-US" sz="1050" u="none" strike="noStrike" dirty="0" smtClean="0">
                          <a:effectLst/>
                          <a:latin typeface="Meiryo UI" panose="020B0604030504040204" pitchFamily="50" charset="-128"/>
                          <a:ea typeface="Meiryo UI" panose="020B0604030504040204" pitchFamily="50" charset="-128"/>
                        </a:rPr>
                        <a:t>プロジェクト公募</a:t>
                      </a:r>
                      <a:r>
                        <a:rPr lang="en-US" altLang="zh-TW" sz="1050" u="none" strike="noStrike" dirty="0" smtClean="0">
                          <a:effectLst/>
                          <a:latin typeface="Meiryo UI" panose="020B0604030504040204" pitchFamily="50" charset="-128"/>
                          <a:ea typeface="Meiryo UI" panose="020B0604030504040204" pitchFamily="50" charset="-128"/>
                        </a:rPr>
                        <a:t>)</a:t>
                      </a:r>
                      <a:endParaRPr lang="en-US" altLang="zh-TW" sz="1050" b="0" i="0" u="none" strike="noStrike" dirty="0">
                        <a:solidFill>
                          <a:srgbClr val="000000"/>
                        </a:solidFill>
                        <a:effectLst/>
                        <a:latin typeface="Meiryo UI" panose="020B0604030504040204" pitchFamily="50" charset="-128"/>
                        <a:ea typeface="Meiryo UI" panose="020B0604030504040204" pitchFamily="50" charset="-128"/>
                      </a:endParaRPr>
                    </a:p>
                  </a:txBody>
                  <a:tcPr marL="108000" marR="9525" marT="9525" marB="0" anchor="ctr">
                    <a:solidFill>
                      <a:schemeClr val="accent5"/>
                    </a:solidFill>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lang="ja-JP" altLang="en-US" sz="1050" b="0" i="0" u="none" strike="noStrike" dirty="0" smtClean="0">
                          <a:solidFill>
                            <a:srgbClr val="000000"/>
                          </a:solidFill>
                          <a:effectLst/>
                          <a:latin typeface="Meiryo UI" panose="020B0604030504040204" pitchFamily="50" charset="-128"/>
                          <a:ea typeface="Meiryo UI" panose="020B0604030504040204" pitchFamily="50" charset="-128"/>
                        </a:rPr>
                        <a:t>実験用途部屋 ケーブルラック　ピット</a:t>
                      </a:r>
                      <a:endParaRPr lang="en-US" altLang="ja-JP" sz="1050" b="0" i="0" u="none" strike="noStrike" dirty="0" smtClean="0">
                        <a:solidFill>
                          <a:srgbClr val="000000"/>
                        </a:solidFill>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r" fontAlgn="ctr"/>
                      <a:r>
                        <a:rPr lang="en-US" altLang="ja-JP" sz="1400" u="none" strike="noStrike" dirty="0">
                          <a:effectLst/>
                          <a:latin typeface="Meiryo UI" panose="020B0604030504040204" pitchFamily="50" charset="-128"/>
                          <a:ea typeface="Meiryo UI" panose="020B0604030504040204" pitchFamily="50" charset="-128"/>
                        </a:rPr>
                        <a:t>33.30</a:t>
                      </a:r>
                      <a:endParaRPr lang="en-US" altLang="ja-JP" sz="14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ctr" fontAlgn="ctr"/>
                      <a:endParaRPr lang="en-US" altLang="ja-JP" sz="14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86</a:t>
                      </a:r>
                    </a:p>
                  </a:txBody>
                  <a:tcPr marL="9525" marR="9525" marT="9525" marB="0" anchor="ctr"/>
                </a:tc>
                <a:extLst>
                  <a:ext uri="{0D108BD9-81ED-4DB2-BD59-A6C34878D82A}">
                    <a16:rowId xmlns:a16="http://schemas.microsoft.com/office/drawing/2014/main" val="3146886989"/>
                  </a:ext>
                </a:extLst>
              </a:tr>
            </a:tbl>
          </a:graphicData>
        </a:graphic>
      </p:graphicFrame>
      <p:sp>
        <p:nvSpPr>
          <p:cNvPr id="11" name="テキスト ボックス 10">
            <a:extLst>
              <a:ext uri="{FF2B5EF4-FFF2-40B4-BE49-F238E27FC236}">
                <a16:creationId xmlns:a16="http://schemas.microsoft.com/office/drawing/2014/main" id="{9CAA7F06-40E7-4C7C-AB85-67B09121C896}"/>
              </a:ext>
            </a:extLst>
          </p:cNvPr>
          <p:cNvSpPr txBox="1"/>
          <p:nvPr/>
        </p:nvSpPr>
        <p:spPr>
          <a:xfrm>
            <a:off x="659492" y="6182465"/>
            <a:ext cx="11532508" cy="661720"/>
          </a:xfrm>
          <a:prstGeom prst="rect">
            <a:avLst/>
          </a:prstGeom>
          <a:noFill/>
        </p:spPr>
        <p:txBody>
          <a:bodyPr wrap="square">
            <a:spAutoFit/>
          </a:bodyPr>
          <a:lstStyle/>
          <a:p>
            <a:pPr marL="285750" indent="-285750">
              <a:spcAft>
                <a:spcPts val="600"/>
              </a:spcAft>
              <a:buClr>
                <a:schemeClr val="bg1">
                  <a:lumMod val="75000"/>
                </a:schemeClr>
              </a:buClr>
              <a:buFont typeface="Wingdings" panose="05000000000000000000" pitchFamily="2" charset="2"/>
              <a:buChar char="l"/>
            </a:pPr>
            <a:r>
              <a:rPr lang="ja-JP" altLang="en-US" sz="1600" dirty="0" smtClean="0">
                <a:latin typeface="Meiryo UI" panose="020B0604030504040204" pitchFamily="50" charset="-128"/>
                <a:ea typeface="Meiryo UI" panose="020B0604030504040204" pitchFamily="50" charset="-128"/>
              </a:rPr>
              <a:t>別途共益費が必用になります。採択プロジェクトの決定後に希望を元に入居部屋を調整します。</a:t>
            </a:r>
            <a:endParaRPr lang="en-US" altLang="ja-JP" sz="1600" dirty="0" smtClean="0">
              <a:latin typeface="Meiryo UI" panose="020B0604030504040204" pitchFamily="50" charset="-128"/>
              <a:ea typeface="Meiryo UI" panose="020B0604030504040204" pitchFamily="50" charset="-128"/>
            </a:endParaRPr>
          </a:p>
          <a:p>
            <a:pPr marL="285750" indent="-285750">
              <a:spcAft>
                <a:spcPts val="600"/>
              </a:spcAft>
              <a:buClr>
                <a:schemeClr val="bg1">
                  <a:lumMod val="75000"/>
                </a:schemeClr>
              </a:buClr>
              <a:buFont typeface="Wingdings" panose="05000000000000000000" pitchFamily="2" charset="2"/>
              <a:buChar char="l"/>
            </a:pPr>
            <a:r>
              <a:rPr lang="ja-JP" altLang="en-US" sz="1600" dirty="0" smtClean="0">
                <a:latin typeface="Meiryo UI" panose="020B0604030504040204" pitchFamily="50" charset="-128"/>
                <a:ea typeface="Meiryo UI" panose="020B0604030504040204" pitchFamily="50" charset="-128"/>
              </a:rPr>
              <a:t>入居企業は、潤彩エリアの会議スペースを無料で優先的に利用できます。</a:t>
            </a:r>
            <a:endParaRPr lang="ja-JP" altLang="en-US" sz="16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5889661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CCEBC609-1C24-48F1-A676-AB011E241AFD}" type="slidenum">
              <a:rPr kumimoji="1" lang="ja-JP" altLang="en-US" smtClean="0"/>
              <a:t>9</a:t>
            </a:fld>
            <a:endParaRPr kumimoji="1" lang="ja-JP" altLang="en-US"/>
          </a:p>
        </p:txBody>
      </p:sp>
      <p:pic>
        <p:nvPicPr>
          <p:cNvPr id="7" name="図 6"/>
          <p:cNvPicPr>
            <a:picLocks noChangeAspect="1"/>
          </p:cNvPicPr>
          <p:nvPr/>
        </p:nvPicPr>
        <p:blipFill rotWithShape="1">
          <a:blip r:embed="rId2"/>
          <a:srcRect l="2192" t="13438" r="3255" b="23326"/>
          <a:stretch/>
        </p:blipFill>
        <p:spPr>
          <a:xfrm>
            <a:off x="452424" y="1039682"/>
            <a:ext cx="11415378" cy="4771550"/>
          </a:xfrm>
          <a:prstGeom prst="rect">
            <a:avLst/>
          </a:prstGeom>
        </p:spPr>
      </p:pic>
      <p:pic>
        <p:nvPicPr>
          <p:cNvPr id="8" name="図 7"/>
          <p:cNvPicPr>
            <a:picLocks noChangeAspect="1"/>
          </p:cNvPicPr>
          <p:nvPr/>
        </p:nvPicPr>
        <p:blipFill rotWithShape="1">
          <a:blip r:embed="rId2"/>
          <a:srcRect l="71981" t="76996" r="10668" b="5818"/>
          <a:stretch/>
        </p:blipFill>
        <p:spPr>
          <a:xfrm>
            <a:off x="5112710" y="5561215"/>
            <a:ext cx="2094807" cy="1296785"/>
          </a:xfrm>
          <a:prstGeom prst="rect">
            <a:avLst/>
          </a:prstGeom>
        </p:spPr>
      </p:pic>
      <p:sp>
        <p:nvSpPr>
          <p:cNvPr id="2" name="正方形/長方形 1"/>
          <p:cNvSpPr/>
          <p:nvPr/>
        </p:nvSpPr>
        <p:spPr>
          <a:xfrm>
            <a:off x="755381" y="5965284"/>
            <a:ext cx="1664238" cy="369332"/>
          </a:xfrm>
          <a:prstGeom prst="rect">
            <a:avLst/>
          </a:prstGeom>
        </p:spPr>
        <p:txBody>
          <a:bodyPr wrap="none">
            <a:spAutoFit/>
          </a:bodyPr>
          <a:lstStyle/>
          <a:p>
            <a:pPr fontAlgn="ctr"/>
            <a:r>
              <a:rPr lang="ja-JP" altLang="en-US" dirty="0">
                <a:solidFill>
                  <a:srgbClr val="C00000"/>
                </a:solidFill>
                <a:latin typeface="Meiryo UI" panose="020B0604030504040204" pitchFamily="50" charset="-128"/>
                <a:ea typeface="Meiryo UI" panose="020B0604030504040204" pitchFamily="50" charset="-128"/>
              </a:rPr>
              <a:t>プロジェクトエリア</a:t>
            </a:r>
          </a:p>
        </p:txBody>
      </p:sp>
      <p:cxnSp>
        <p:nvCxnSpPr>
          <p:cNvPr id="5" name="直線コネクタ 4"/>
          <p:cNvCxnSpPr/>
          <p:nvPr/>
        </p:nvCxnSpPr>
        <p:spPr>
          <a:xfrm>
            <a:off x="666750" y="6334616"/>
            <a:ext cx="1841500" cy="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 name="直線コネクタ 8"/>
          <p:cNvCxnSpPr/>
          <p:nvPr/>
        </p:nvCxnSpPr>
        <p:spPr>
          <a:xfrm flipV="1">
            <a:off x="2508250" y="4737100"/>
            <a:ext cx="539750" cy="1597516"/>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 name="直線コネクタ 10"/>
          <p:cNvCxnSpPr/>
          <p:nvPr/>
        </p:nvCxnSpPr>
        <p:spPr>
          <a:xfrm flipV="1">
            <a:off x="2508250" y="4508500"/>
            <a:ext cx="5632450" cy="1826116"/>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15" name="正方形/長方形 14"/>
          <p:cNvSpPr/>
          <p:nvPr/>
        </p:nvSpPr>
        <p:spPr>
          <a:xfrm>
            <a:off x="8229331" y="5965284"/>
            <a:ext cx="1162498" cy="369332"/>
          </a:xfrm>
          <a:prstGeom prst="rect">
            <a:avLst/>
          </a:prstGeom>
        </p:spPr>
        <p:txBody>
          <a:bodyPr wrap="none">
            <a:spAutoFit/>
          </a:bodyPr>
          <a:lstStyle/>
          <a:p>
            <a:pPr fontAlgn="ctr"/>
            <a:r>
              <a:rPr lang="ja-JP" altLang="en-US" dirty="0" smtClean="0">
                <a:solidFill>
                  <a:srgbClr val="0070C0"/>
                </a:solidFill>
                <a:latin typeface="Meiryo UI" panose="020B0604030504040204" pitchFamily="50" charset="-128"/>
                <a:ea typeface="Meiryo UI" panose="020B0604030504040204" pitchFamily="50" charset="-128"/>
              </a:rPr>
              <a:t>潤彩エリア</a:t>
            </a:r>
            <a:endParaRPr lang="ja-JP" altLang="en-US" dirty="0">
              <a:solidFill>
                <a:srgbClr val="0070C0"/>
              </a:solidFill>
              <a:latin typeface="Meiryo UI" panose="020B0604030504040204" pitchFamily="50" charset="-128"/>
              <a:ea typeface="Meiryo UI" panose="020B0604030504040204" pitchFamily="50" charset="-128"/>
            </a:endParaRPr>
          </a:p>
        </p:txBody>
      </p:sp>
      <p:cxnSp>
        <p:nvCxnSpPr>
          <p:cNvPr id="16" name="直線コネクタ 15"/>
          <p:cNvCxnSpPr/>
          <p:nvPr/>
        </p:nvCxnSpPr>
        <p:spPr>
          <a:xfrm>
            <a:off x="8140700" y="6334616"/>
            <a:ext cx="184150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flipV="1">
            <a:off x="9982200" y="4508500"/>
            <a:ext cx="596900" cy="1826116"/>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7309884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1511</TotalTime>
  <Words>890</Words>
  <Application>Microsoft Office PowerPoint</Application>
  <PresentationFormat>ワイド画面</PresentationFormat>
  <Paragraphs>117</Paragraphs>
  <Slides>9</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9</vt:i4>
      </vt:variant>
    </vt:vector>
  </HeadingPairs>
  <TitlesOfParts>
    <vt:vector size="17" baseType="lpstr">
      <vt:lpstr>Meiryo UI</vt:lpstr>
      <vt:lpstr>メイリオ</vt:lpstr>
      <vt:lpstr>游ゴシック</vt:lpstr>
      <vt:lpstr>游ゴシック Light</vt:lpstr>
      <vt:lpstr>Arial</vt:lpstr>
      <vt:lpstr>Consolas</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坂本 正樹</dc:creator>
  <cp:lastModifiedBy>山梨県</cp:lastModifiedBy>
  <cp:revision>57</cp:revision>
  <cp:lastPrinted>2021-11-15T23:52:41Z</cp:lastPrinted>
  <dcterms:created xsi:type="dcterms:W3CDTF">2021-10-24T07:58:28Z</dcterms:created>
  <dcterms:modified xsi:type="dcterms:W3CDTF">2022-01-10T06:50:05Z</dcterms:modified>
</cp:coreProperties>
</file>