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heme/theme3.xml" ContentType="application/vnd.openxmlformats-officedocument.theme+xml"/>
  <Override PartName="/ppt/tags/tag32.xml" ContentType="application/vnd.openxmlformats-officedocument.presentationml.tags+xml"/>
  <Override PartName="/ppt/notesSlides/notesSlide1.xml" ContentType="application/vnd.openxmlformats-officedocument.presentationml.notesSlide+xml"/>
  <Override PartName="/ppt/tags/tag33.xml" ContentType="application/vnd.openxmlformats-officedocument.presentationml.tags+xml"/>
  <Override PartName="/ppt/notesSlides/notesSlide2.xml" ContentType="application/vnd.openxmlformats-officedocument.presentationml.notesSlide+xml"/>
  <Override PartName="/ppt/tags/tag34.xml" ContentType="application/vnd.openxmlformats-officedocument.presentationml.tags+xml"/>
  <Override PartName="/ppt/notesSlides/notesSlide3.xml" ContentType="application/vnd.openxmlformats-officedocument.presentationml.notesSlide+xml"/>
  <Override PartName="/ppt/tags/tag35.xml" ContentType="application/vnd.openxmlformats-officedocument.presentationml.tags+xml"/>
  <Override PartName="/ppt/notesSlides/notesSlide4.xml" ContentType="application/vnd.openxmlformats-officedocument.presentationml.notesSlide+xml"/>
  <Override PartName="/ppt/tags/tag36.xml" ContentType="application/vnd.openxmlformats-officedocument.presentationml.tags+xml"/>
  <Override PartName="/ppt/notesSlides/notesSlide5.xml" ContentType="application/vnd.openxmlformats-officedocument.presentationml.notesSlide+xml"/>
  <Override PartName="/ppt/tags/tag37.xml" ContentType="application/vnd.openxmlformats-officedocument.presentationml.tags+xml"/>
  <Override PartName="/ppt/notesSlides/notesSlide6.xml" ContentType="application/vnd.openxmlformats-officedocument.presentationml.notesSlide+xml"/>
  <Override PartName="/ppt/tags/tag38.xml" ContentType="application/vnd.openxmlformats-officedocument.presentationml.tags+xml"/>
  <Override PartName="/ppt/notesSlides/notesSlide7.xml" ContentType="application/vnd.openxmlformats-officedocument.presentationml.notesSlide+xml"/>
  <Override PartName="/ppt/tags/tag39.xml" ContentType="application/vnd.openxmlformats-officedocument.presentationml.tags+xml"/>
  <Override PartName="/ppt/notesSlides/notesSlide8.xml" ContentType="application/vnd.openxmlformats-officedocument.presentationml.notesSlide+xml"/>
  <Override PartName="/ppt/tags/tag40.xml" ContentType="application/vnd.openxmlformats-officedocument.presentationml.tags+xml"/>
  <Override PartName="/ppt/notesSlides/notesSlide9.xml" ContentType="application/vnd.openxmlformats-officedocument.presentationml.notesSlide+xml"/>
  <Override PartName="/ppt/tags/tag41.xml" ContentType="application/vnd.openxmlformats-officedocument.presentationml.tags+xml"/>
  <Override PartName="/ppt/notesSlides/notesSlide10.xml" ContentType="application/vnd.openxmlformats-officedocument.presentationml.notesSlide+xml"/>
  <Override PartName="/ppt/tags/tag42.xml" ContentType="application/vnd.openxmlformats-officedocument.presentationml.tags+xml"/>
  <Override PartName="/ppt/notesSlides/notesSlide11.xml" ContentType="application/vnd.openxmlformats-officedocument.presentationml.notesSlide+xml"/>
  <Override PartName="/ppt/tags/tag43.xml" ContentType="application/vnd.openxmlformats-officedocument.presentationml.tags+xml"/>
  <Override PartName="/ppt/notesSlides/notesSlide12.xml" ContentType="application/vnd.openxmlformats-officedocument.presentationml.notesSlide+xml"/>
  <Override PartName="/ppt/tags/tag44.xml" ContentType="application/vnd.openxmlformats-officedocument.presentationml.tags+xml"/>
  <Override PartName="/ppt/notesSlides/notesSlide13.xml" ContentType="application/vnd.openxmlformats-officedocument.presentationml.notesSlide+xml"/>
  <Override PartName="/ppt/tags/tag45.xml" ContentType="application/vnd.openxmlformats-officedocument.presentationml.tags+xml"/>
  <Override PartName="/ppt/notesSlides/notesSlide14.xml" ContentType="application/vnd.openxmlformats-officedocument.presentationml.notesSlide+xml"/>
  <Override PartName="/ppt/tags/tag46.xml" ContentType="application/vnd.openxmlformats-officedocument.presentationml.tags+xml"/>
  <Override PartName="/ppt/notesSlides/notesSlide15.xml" ContentType="application/vnd.openxmlformats-officedocument.presentationml.notesSlide+xml"/>
  <Override PartName="/ppt/tags/tag47.xml" ContentType="application/vnd.openxmlformats-officedocument.presentationml.tags+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908" r:id="rId1"/>
    <p:sldMasterId id="2147483919" r:id="rId2"/>
  </p:sldMasterIdLst>
  <p:notesMasterIdLst>
    <p:notesMasterId r:id="rId19"/>
  </p:notesMasterIdLst>
  <p:sldIdLst>
    <p:sldId id="377" r:id="rId3"/>
    <p:sldId id="589" r:id="rId4"/>
    <p:sldId id="591" r:id="rId5"/>
    <p:sldId id="592" r:id="rId6"/>
    <p:sldId id="593" r:id="rId7"/>
    <p:sldId id="594" r:id="rId8"/>
    <p:sldId id="595" r:id="rId9"/>
    <p:sldId id="596" r:id="rId10"/>
    <p:sldId id="597" r:id="rId11"/>
    <p:sldId id="598" r:id="rId12"/>
    <p:sldId id="599" r:id="rId13"/>
    <p:sldId id="600" r:id="rId14"/>
    <p:sldId id="601" r:id="rId15"/>
    <p:sldId id="602" r:id="rId16"/>
    <p:sldId id="603" r:id="rId17"/>
    <p:sldId id="604" r:id="rId18"/>
  </p:sldIdLst>
  <p:sldSz cx="9906000" cy="6858000" type="A4"/>
  <p:notesSz cx="6807200" cy="9939338"/>
  <p:custDataLst>
    <p:tags r:id="rId20"/>
  </p:custDataLst>
  <p:defaultTex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2" pos="3120" userDrawn="1">
          <p15:clr>
            <a:srgbClr val="A4A3A4"/>
          </p15:clr>
        </p15:guide>
        <p15:guide id="3" orient="horz" pos="216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6051" autoAdjust="0"/>
  </p:normalViewPr>
  <p:slideViewPr>
    <p:cSldViewPr snapToGrid="0" showGuides="1">
      <p:cViewPr varScale="1">
        <p:scale>
          <a:sx n="125" d="100"/>
          <a:sy n="125" d="100"/>
        </p:scale>
        <p:origin x="852" y="108"/>
      </p:cViewPr>
      <p:guideLst>
        <p:guide pos="3120"/>
        <p:guide orient="horz" pos="2160"/>
      </p:guideLst>
    </p:cSldViewPr>
  </p:slideViewPr>
  <p:outlineViewPr>
    <p:cViewPr>
      <p:scale>
        <a:sx n="33" d="100"/>
        <a:sy n="33" d="100"/>
      </p:scale>
      <p:origin x="0" y="-84564"/>
    </p:cViewPr>
  </p:outlineViewPr>
  <p:notesTextViewPr>
    <p:cViewPr>
      <p:scale>
        <a:sx n="1" d="1"/>
        <a:sy n="1" d="1"/>
      </p:scale>
      <p:origin x="0" y="0"/>
    </p:cViewPr>
  </p:notesTextViewPr>
  <p:sorterViewPr>
    <p:cViewPr>
      <p:scale>
        <a:sx n="124" d="100"/>
        <a:sy n="124" d="100"/>
      </p:scale>
      <p:origin x="0" y="-20772"/>
    </p:cViewPr>
  </p:sorterViewPr>
  <p:notesViewPr>
    <p:cSldViewPr snapToGrid="0" showGuides="1">
      <p:cViewPr varScale="1">
        <p:scale>
          <a:sx n="74" d="100"/>
          <a:sy n="74" d="100"/>
        </p:scale>
        <p:origin x="3480"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atin typeface="+mn-lt"/>
                <a:ea typeface="Yu Gothic UI" panose="020B0500000000000000" pitchFamily="50" charset="-128"/>
                <a:cs typeface="+mn-cs"/>
                <a:sym typeface="+mn-lt"/>
              </a:defRPr>
            </a:lvl1pPr>
          </a:lstStyle>
          <a:p>
            <a:endParaRPr kumimoji="1" lang="ja-JP" altLang="en-US"/>
          </a:p>
        </p:txBody>
      </p:sp>
      <p:sp>
        <p:nvSpPr>
          <p:cNvPr id="3" name="日付プレースホルダー 2"/>
          <p:cNvSpPr>
            <a:spLocks noGrp="1"/>
          </p:cNvSpPr>
          <p:nvPr>
            <p:ph type="dt" idx="1"/>
          </p:nvPr>
        </p:nvSpPr>
        <p:spPr>
          <a:xfrm>
            <a:off x="3855221" y="0"/>
            <a:ext cx="2950374" cy="498966"/>
          </a:xfrm>
          <a:prstGeom prst="rect">
            <a:avLst/>
          </a:prstGeom>
        </p:spPr>
        <p:txBody>
          <a:bodyPr vert="horz" lIns="92236" tIns="46118" rIns="92236" bIns="46118" rtlCol="0"/>
          <a:lstStyle>
            <a:lvl1pPr algn="r">
              <a:defRPr sz="1200">
                <a:latin typeface="+mn-lt"/>
                <a:ea typeface="Yu Gothic UI" panose="020B0500000000000000" pitchFamily="50" charset="-128"/>
                <a:cs typeface="+mn-cs"/>
                <a:sym typeface="+mn-lt"/>
              </a:defRPr>
            </a:lvl1pPr>
          </a:lstStyle>
          <a:p>
            <a:fld id="{AAE2C4BB-DD5D-4EF0-8811-528209874544}" type="datetimeFigureOut">
              <a:rPr kumimoji="1" lang="ja-JP" altLang="en-US" smtClean="0"/>
              <a:pPr/>
              <a:t>2025/6/26</a:t>
            </a:fld>
            <a:endParaRPr kumimoji="1" lang="ja-JP" altLang="en-US"/>
          </a:p>
        </p:txBody>
      </p:sp>
      <p:sp>
        <p:nvSpPr>
          <p:cNvPr id="4" name="スライド イメージ プレースホルダー 3"/>
          <p:cNvSpPr>
            <a:spLocks noGrp="1" noRot="1" noChangeAspect="1"/>
          </p:cNvSpPr>
          <p:nvPr>
            <p:ph type="sldImg" idx="2"/>
          </p:nvPr>
        </p:nvSpPr>
        <p:spPr>
          <a:xfrm>
            <a:off x="982663" y="1243013"/>
            <a:ext cx="4841875" cy="3352800"/>
          </a:xfrm>
          <a:prstGeom prst="rect">
            <a:avLst/>
          </a:prstGeom>
          <a:noFill/>
          <a:ln w="12700">
            <a:solidFill>
              <a:prstClr val="black"/>
            </a:solidFill>
          </a:ln>
        </p:spPr>
        <p:txBody>
          <a:bodyPr vert="horz" lIns="92236" tIns="46118" rIns="92236" bIns="46118" rtlCol="0" anchor="ctr"/>
          <a:lstStyle/>
          <a:p>
            <a:endParaRPr lang="ja-JP" altLang="en-US" dirty="0"/>
          </a:p>
        </p:txBody>
      </p:sp>
      <p:sp>
        <p:nvSpPr>
          <p:cNvPr id="5" name="ノート プレースホルダー 4"/>
          <p:cNvSpPr>
            <a:spLocks noGrp="1"/>
          </p:cNvSpPr>
          <p:nvPr>
            <p:ph type="body" sz="quarter" idx="3"/>
          </p:nvPr>
        </p:nvSpPr>
        <p:spPr>
          <a:xfrm>
            <a:off x="680239" y="4783357"/>
            <a:ext cx="5446723" cy="3913364"/>
          </a:xfrm>
          <a:prstGeom prst="rect">
            <a:avLst/>
          </a:prstGeom>
        </p:spPr>
        <p:txBody>
          <a:bodyPr vert="horz" lIns="92236" tIns="46118" rIns="92236" bIns="46118"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1" y="9440372"/>
            <a:ext cx="2950375" cy="498966"/>
          </a:xfrm>
          <a:prstGeom prst="rect">
            <a:avLst/>
          </a:prstGeom>
        </p:spPr>
        <p:txBody>
          <a:bodyPr vert="horz" lIns="92236" tIns="46118" rIns="92236" bIns="46118" rtlCol="0" anchor="b"/>
          <a:lstStyle>
            <a:lvl1pPr algn="l">
              <a:defRPr sz="1200">
                <a:latin typeface="+mn-lt"/>
                <a:ea typeface="Yu Gothic UI" panose="020B0500000000000000" pitchFamily="50" charset="-128"/>
                <a:cs typeface="+mn-cs"/>
                <a:sym typeface="+mn-lt"/>
              </a:defRPr>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8966"/>
          </a:xfrm>
          <a:prstGeom prst="rect">
            <a:avLst/>
          </a:prstGeom>
        </p:spPr>
        <p:txBody>
          <a:bodyPr vert="horz" lIns="92236" tIns="46118" rIns="92236" bIns="46118" rtlCol="0" anchor="b"/>
          <a:lstStyle>
            <a:lvl1pPr algn="r">
              <a:defRPr sz="1200">
                <a:latin typeface="+mn-lt"/>
                <a:ea typeface="Yu Gothic UI" panose="020B0500000000000000" pitchFamily="50" charset="-128"/>
                <a:cs typeface="+mn-cs"/>
                <a:sym typeface="+mn-lt"/>
              </a:defRPr>
            </a:lvl1pPr>
          </a:lstStyle>
          <a:p>
            <a:fld id="{24DE13BB-FCB6-4491-A87D-1E9BA7500F8E}" type="slidenum">
              <a:rPr kumimoji="1" lang="ja-JP" altLang="en-US" smtClean="0"/>
              <a:pPr/>
              <a:t>‹#›</a:t>
            </a:fld>
            <a:endParaRPr kumimoji="1" lang="ja-JP" altLang="en-US"/>
          </a:p>
        </p:txBody>
      </p:sp>
    </p:spTree>
    <p:extLst>
      <p:ext uri="{BB962C8B-B14F-4D97-AF65-F5344CB8AC3E}">
        <p14:creationId xmlns:p14="http://schemas.microsoft.com/office/powerpoint/2010/main" val="989852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1pPr>
    <a:lvl2pPr marL="4572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2pPr>
    <a:lvl3pPr marL="9144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3pPr>
    <a:lvl4pPr marL="13716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4pPr>
    <a:lvl5pPr marL="18288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86A06DAD-44D3-4EA7-8DE4-9E33DC7017BE}" type="slidenum">
              <a:rPr lang="ja-JP" altLang="en-US" smtClean="0">
                <a:solidFill>
                  <a:prstClr val="black"/>
                </a:solidFill>
              </a:rPr>
              <a:pPr/>
              <a:t>1</a:t>
            </a:fld>
            <a:endParaRPr lang="ja-JP" altLang="en-US" dirty="0">
              <a:solidFill>
                <a:prstClr val="black"/>
              </a:solidFill>
            </a:endParaRPr>
          </a:p>
        </p:txBody>
      </p:sp>
    </p:spTree>
    <p:extLst>
      <p:ext uri="{BB962C8B-B14F-4D97-AF65-F5344CB8AC3E}">
        <p14:creationId xmlns:p14="http://schemas.microsoft.com/office/powerpoint/2010/main" val="29052095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4DE13BB-FCB6-4491-A87D-1E9BA7500F8E}" type="slidenum">
              <a:rPr kumimoji="1" lang="ja-JP" altLang="en-US" smtClean="0"/>
              <a:pPr/>
              <a:t>10</a:t>
            </a:fld>
            <a:endParaRPr kumimoji="1" lang="ja-JP" altLang="en-US"/>
          </a:p>
        </p:txBody>
      </p:sp>
    </p:spTree>
    <p:extLst>
      <p:ext uri="{BB962C8B-B14F-4D97-AF65-F5344CB8AC3E}">
        <p14:creationId xmlns:p14="http://schemas.microsoft.com/office/powerpoint/2010/main" val="17684210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4DE13BB-FCB6-4491-A87D-1E9BA7500F8E}" type="slidenum">
              <a:rPr kumimoji="1" lang="ja-JP" altLang="en-US" smtClean="0"/>
              <a:pPr/>
              <a:t>11</a:t>
            </a:fld>
            <a:endParaRPr kumimoji="1" lang="ja-JP" altLang="en-US"/>
          </a:p>
        </p:txBody>
      </p:sp>
    </p:spTree>
    <p:extLst>
      <p:ext uri="{BB962C8B-B14F-4D97-AF65-F5344CB8AC3E}">
        <p14:creationId xmlns:p14="http://schemas.microsoft.com/office/powerpoint/2010/main" val="42899461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4DE13BB-FCB6-4491-A87D-1E9BA7500F8E}" type="slidenum">
              <a:rPr kumimoji="1" lang="ja-JP" altLang="en-US" smtClean="0"/>
              <a:pPr/>
              <a:t>12</a:t>
            </a:fld>
            <a:endParaRPr kumimoji="1" lang="ja-JP" altLang="en-US"/>
          </a:p>
        </p:txBody>
      </p:sp>
    </p:spTree>
    <p:extLst>
      <p:ext uri="{BB962C8B-B14F-4D97-AF65-F5344CB8AC3E}">
        <p14:creationId xmlns:p14="http://schemas.microsoft.com/office/powerpoint/2010/main" val="27716142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4DE13BB-FCB6-4491-A87D-1E9BA7500F8E}" type="slidenum">
              <a:rPr kumimoji="1" lang="ja-JP" altLang="en-US" smtClean="0"/>
              <a:pPr/>
              <a:t>13</a:t>
            </a:fld>
            <a:endParaRPr kumimoji="1" lang="ja-JP" altLang="en-US"/>
          </a:p>
        </p:txBody>
      </p:sp>
    </p:spTree>
    <p:extLst>
      <p:ext uri="{BB962C8B-B14F-4D97-AF65-F5344CB8AC3E}">
        <p14:creationId xmlns:p14="http://schemas.microsoft.com/office/powerpoint/2010/main" val="277733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4DE13BB-FCB6-4491-A87D-1E9BA7500F8E}" type="slidenum">
              <a:rPr kumimoji="1" lang="ja-JP" altLang="en-US" smtClean="0"/>
              <a:pPr/>
              <a:t>14</a:t>
            </a:fld>
            <a:endParaRPr kumimoji="1" lang="ja-JP" altLang="en-US"/>
          </a:p>
        </p:txBody>
      </p:sp>
    </p:spTree>
    <p:extLst>
      <p:ext uri="{BB962C8B-B14F-4D97-AF65-F5344CB8AC3E}">
        <p14:creationId xmlns:p14="http://schemas.microsoft.com/office/powerpoint/2010/main" val="39757211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4DE13BB-FCB6-4491-A87D-1E9BA7500F8E}" type="slidenum">
              <a:rPr kumimoji="1" lang="ja-JP" altLang="en-US" smtClean="0"/>
              <a:pPr/>
              <a:t>15</a:t>
            </a:fld>
            <a:endParaRPr kumimoji="1" lang="ja-JP" altLang="en-US"/>
          </a:p>
        </p:txBody>
      </p:sp>
    </p:spTree>
    <p:extLst>
      <p:ext uri="{BB962C8B-B14F-4D97-AF65-F5344CB8AC3E}">
        <p14:creationId xmlns:p14="http://schemas.microsoft.com/office/powerpoint/2010/main" val="15473372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4DE13BB-FCB6-4491-A87D-1E9BA7500F8E}" type="slidenum">
              <a:rPr kumimoji="1" lang="ja-JP" altLang="en-US" smtClean="0"/>
              <a:pPr/>
              <a:t>16</a:t>
            </a:fld>
            <a:endParaRPr kumimoji="1" lang="ja-JP" altLang="en-US"/>
          </a:p>
        </p:txBody>
      </p:sp>
    </p:spTree>
    <p:extLst>
      <p:ext uri="{BB962C8B-B14F-4D97-AF65-F5344CB8AC3E}">
        <p14:creationId xmlns:p14="http://schemas.microsoft.com/office/powerpoint/2010/main" val="1721559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4DE13BB-FCB6-4491-A87D-1E9BA7500F8E}" type="slidenum">
              <a:rPr kumimoji="1" lang="ja-JP" altLang="en-US" smtClean="0"/>
              <a:pPr/>
              <a:t>2</a:t>
            </a:fld>
            <a:endParaRPr kumimoji="1" lang="ja-JP" altLang="en-US"/>
          </a:p>
        </p:txBody>
      </p:sp>
    </p:spTree>
    <p:extLst>
      <p:ext uri="{BB962C8B-B14F-4D97-AF65-F5344CB8AC3E}">
        <p14:creationId xmlns:p14="http://schemas.microsoft.com/office/powerpoint/2010/main" val="6598510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4DE13BB-FCB6-4491-A87D-1E9BA7500F8E}" type="slidenum">
              <a:rPr kumimoji="1" lang="ja-JP" altLang="en-US" smtClean="0"/>
              <a:pPr/>
              <a:t>3</a:t>
            </a:fld>
            <a:endParaRPr kumimoji="1" lang="ja-JP" altLang="en-US"/>
          </a:p>
        </p:txBody>
      </p:sp>
    </p:spTree>
    <p:extLst>
      <p:ext uri="{BB962C8B-B14F-4D97-AF65-F5344CB8AC3E}">
        <p14:creationId xmlns:p14="http://schemas.microsoft.com/office/powerpoint/2010/main" val="41985700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4DE13BB-FCB6-4491-A87D-1E9BA7500F8E}" type="slidenum">
              <a:rPr kumimoji="1" lang="ja-JP" altLang="en-US" smtClean="0"/>
              <a:pPr/>
              <a:t>4</a:t>
            </a:fld>
            <a:endParaRPr kumimoji="1" lang="ja-JP" altLang="en-US"/>
          </a:p>
        </p:txBody>
      </p:sp>
    </p:spTree>
    <p:extLst>
      <p:ext uri="{BB962C8B-B14F-4D97-AF65-F5344CB8AC3E}">
        <p14:creationId xmlns:p14="http://schemas.microsoft.com/office/powerpoint/2010/main" val="3706697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4DE13BB-FCB6-4491-A87D-1E9BA7500F8E}" type="slidenum">
              <a:rPr kumimoji="1" lang="ja-JP" altLang="en-US" smtClean="0"/>
              <a:pPr/>
              <a:t>5</a:t>
            </a:fld>
            <a:endParaRPr kumimoji="1" lang="ja-JP" altLang="en-US"/>
          </a:p>
        </p:txBody>
      </p:sp>
    </p:spTree>
    <p:extLst>
      <p:ext uri="{BB962C8B-B14F-4D97-AF65-F5344CB8AC3E}">
        <p14:creationId xmlns:p14="http://schemas.microsoft.com/office/powerpoint/2010/main" val="24368977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4DE13BB-FCB6-4491-A87D-1E9BA7500F8E}" type="slidenum">
              <a:rPr kumimoji="1" lang="ja-JP" altLang="en-US" smtClean="0"/>
              <a:pPr/>
              <a:t>6</a:t>
            </a:fld>
            <a:endParaRPr kumimoji="1" lang="ja-JP" altLang="en-US"/>
          </a:p>
        </p:txBody>
      </p:sp>
    </p:spTree>
    <p:extLst>
      <p:ext uri="{BB962C8B-B14F-4D97-AF65-F5344CB8AC3E}">
        <p14:creationId xmlns:p14="http://schemas.microsoft.com/office/powerpoint/2010/main" val="31949279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4DE13BB-FCB6-4491-A87D-1E9BA7500F8E}" type="slidenum">
              <a:rPr kumimoji="1" lang="ja-JP" altLang="en-US" smtClean="0"/>
              <a:pPr/>
              <a:t>7</a:t>
            </a:fld>
            <a:endParaRPr kumimoji="1" lang="ja-JP" altLang="en-US"/>
          </a:p>
        </p:txBody>
      </p:sp>
    </p:spTree>
    <p:extLst>
      <p:ext uri="{BB962C8B-B14F-4D97-AF65-F5344CB8AC3E}">
        <p14:creationId xmlns:p14="http://schemas.microsoft.com/office/powerpoint/2010/main" val="23524150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4DE13BB-FCB6-4491-A87D-1E9BA7500F8E}" type="slidenum">
              <a:rPr kumimoji="1" lang="ja-JP" altLang="en-US" smtClean="0"/>
              <a:pPr/>
              <a:t>8</a:t>
            </a:fld>
            <a:endParaRPr kumimoji="1" lang="ja-JP" altLang="en-US"/>
          </a:p>
        </p:txBody>
      </p:sp>
    </p:spTree>
    <p:extLst>
      <p:ext uri="{BB962C8B-B14F-4D97-AF65-F5344CB8AC3E}">
        <p14:creationId xmlns:p14="http://schemas.microsoft.com/office/powerpoint/2010/main" val="21704928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4DE13BB-FCB6-4491-A87D-1E9BA7500F8E}" type="slidenum">
              <a:rPr kumimoji="1" lang="ja-JP" altLang="en-US" smtClean="0"/>
              <a:pPr/>
              <a:t>9</a:t>
            </a:fld>
            <a:endParaRPr kumimoji="1" lang="ja-JP" altLang="en-US"/>
          </a:p>
        </p:txBody>
      </p:sp>
    </p:spTree>
    <p:extLst>
      <p:ext uri="{BB962C8B-B14F-4D97-AF65-F5344CB8AC3E}">
        <p14:creationId xmlns:p14="http://schemas.microsoft.com/office/powerpoint/2010/main" val="234775567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2.png"/><Relationship Id="rId4" Type="http://schemas.openxmlformats.org/officeDocument/2006/relationships/image" Target="../media/image1.emf"/></Relationships>
</file>

<file path=ppt/slideLayouts/_rels/slideLayout10.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Master" Target="../slideMasters/slideMaster1.xml"/><Relationship Id="rId1" Type="http://schemas.openxmlformats.org/officeDocument/2006/relationships/tags" Target="../tags/tag12.xml"/><Relationship Id="rId4" Type="http://schemas.openxmlformats.org/officeDocument/2006/relationships/image" Target="../media/image1.emf"/></Relationships>
</file>

<file path=ppt/slideLayouts/_rels/slideLayout11.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Master" Target="../slideMasters/slideMaster1.xml"/><Relationship Id="rId1" Type="http://schemas.openxmlformats.org/officeDocument/2006/relationships/tags" Target="../tags/tag13.xml"/><Relationship Id="rId4" Type="http://schemas.openxmlformats.org/officeDocument/2006/relationships/image" Target="../media/image1.emf"/></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Master" Target="../slideMasters/slideMaster1.xml"/><Relationship Id="rId1" Type="http://schemas.openxmlformats.org/officeDocument/2006/relationships/tags" Target="../tags/tag14.xml"/><Relationship Id="rId4" Type="http://schemas.openxmlformats.org/officeDocument/2006/relationships/image" Target="../media/image1.emf"/></Relationships>
</file>

<file path=ppt/slideLayouts/_rels/slideLayout13.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Master" Target="../slideMasters/slideMaster1.xml"/><Relationship Id="rId1" Type="http://schemas.openxmlformats.org/officeDocument/2006/relationships/tags" Target="../tags/tag15.xml"/><Relationship Id="rId4" Type="http://schemas.openxmlformats.org/officeDocument/2006/relationships/image" Target="../media/image1.emf"/></Relationships>
</file>

<file path=ppt/slideLayouts/_rels/slideLayout14.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Master" Target="../slideMasters/slideMaster1.xml"/><Relationship Id="rId1" Type="http://schemas.openxmlformats.org/officeDocument/2006/relationships/tags" Target="../tags/tag16.xml"/><Relationship Id="rId4" Type="http://schemas.openxmlformats.org/officeDocument/2006/relationships/image" Target="../media/image1.emf"/></Relationships>
</file>

<file path=ppt/slideLayouts/_rels/slideLayout15.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Master" Target="../slideMasters/slideMaster1.xml"/><Relationship Id="rId1" Type="http://schemas.openxmlformats.org/officeDocument/2006/relationships/tags" Target="../tags/tag17.xml"/><Relationship Id="rId4" Type="http://schemas.openxmlformats.org/officeDocument/2006/relationships/image" Target="../media/image1.emf"/></Relationships>
</file>

<file path=ppt/slideLayouts/_rels/slideLayout16.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Master" Target="../slideMasters/slideMaster1.xml"/><Relationship Id="rId1" Type="http://schemas.openxmlformats.org/officeDocument/2006/relationships/tags" Target="../tags/tag18.xml"/><Relationship Id="rId4" Type="http://schemas.openxmlformats.org/officeDocument/2006/relationships/image" Target="../media/image1.emf"/></Relationships>
</file>

<file path=ppt/slideLayouts/_rels/slideLayout17.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Master" Target="../slideMasters/slideMaster1.xml"/><Relationship Id="rId1" Type="http://schemas.openxmlformats.org/officeDocument/2006/relationships/tags" Target="../tags/tag19.xml"/><Relationship Id="rId4" Type="http://schemas.openxmlformats.org/officeDocument/2006/relationships/image" Target="../media/image1.emf"/></Relationships>
</file>

<file path=ppt/slideLayouts/_rels/slideLayout18.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Master" Target="../slideMasters/slideMaster1.xml"/><Relationship Id="rId1" Type="http://schemas.openxmlformats.org/officeDocument/2006/relationships/tags" Target="../tags/tag20.xml"/><Relationship Id="rId4" Type="http://schemas.openxmlformats.org/officeDocument/2006/relationships/image" Target="../media/image1.emf"/></Relationships>
</file>

<file path=ppt/slideLayouts/_rels/slideLayout19.xml.rels><?xml version="1.0" encoding="UTF-8" standalone="yes"?>
<Relationships xmlns="http://schemas.openxmlformats.org/package/2006/relationships"><Relationship Id="rId3" Type="http://schemas.openxmlformats.org/officeDocument/2006/relationships/oleObject" Target="../embeddings/oleObject20.bin"/><Relationship Id="rId7" Type="http://schemas.openxmlformats.org/officeDocument/2006/relationships/image" Target="../media/image5.jpeg"/><Relationship Id="rId2" Type="http://schemas.openxmlformats.org/officeDocument/2006/relationships/slideMaster" Target="../slideMasters/slideMaster1.xml"/><Relationship Id="rId1" Type="http://schemas.openxmlformats.org/officeDocument/2006/relationships/tags" Target="../tags/tag21.xml"/><Relationship Id="rId6" Type="http://schemas.openxmlformats.org/officeDocument/2006/relationships/image" Target="../media/image4.png"/><Relationship Id="rId5" Type="http://schemas.openxmlformats.org/officeDocument/2006/relationships/image" Target="../media/image2.png"/><Relationship Id="rId4"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1.emf"/></Relationships>
</file>

<file path=ppt/slideLayouts/_rels/slideLayout20.xml.rels><?xml version="1.0" encoding="UTF-8" standalone="yes"?>
<Relationships xmlns="http://schemas.openxmlformats.org/package/2006/relationships"><Relationship Id="rId3" Type="http://schemas.openxmlformats.org/officeDocument/2006/relationships/oleObject" Target="../embeddings/oleObject21.bin"/><Relationship Id="rId7" Type="http://schemas.openxmlformats.org/officeDocument/2006/relationships/image" Target="../media/image5.jpeg"/><Relationship Id="rId2" Type="http://schemas.openxmlformats.org/officeDocument/2006/relationships/slideMaster" Target="../slideMasters/slideMaster1.xml"/><Relationship Id="rId1" Type="http://schemas.openxmlformats.org/officeDocument/2006/relationships/tags" Target="../tags/tag22.xml"/><Relationship Id="rId6" Type="http://schemas.openxmlformats.org/officeDocument/2006/relationships/image" Target="../media/image4.png"/><Relationship Id="rId5" Type="http://schemas.openxmlformats.org/officeDocument/2006/relationships/image" Target="../media/image6.png"/><Relationship Id="rId4" Type="http://schemas.openxmlformats.org/officeDocument/2006/relationships/image" Target="../media/image1.emf"/></Relationships>
</file>

<file path=ppt/slideLayouts/_rels/slideLayout21.xml.rels><?xml version="1.0" encoding="UTF-8" standalone="yes"?>
<Relationships xmlns="http://schemas.openxmlformats.org/package/2006/relationships"><Relationship Id="rId3" Type="http://schemas.openxmlformats.org/officeDocument/2006/relationships/oleObject" Target="../embeddings/oleObject22.bin"/><Relationship Id="rId7" Type="http://schemas.openxmlformats.org/officeDocument/2006/relationships/image" Target="../media/image8.png"/><Relationship Id="rId2" Type="http://schemas.openxmlformats.org/officeDocument/2006/relationships/slideMaster" Target="../slideMasters/slideMaster1.xml"/><Relationship Id="rId1" Type="http://schemas.openxmlformats.org/officeDocument/2006/relationships/tags" Target="../tags/tag23.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1.emf"/></Relationships>
</file>

<file path=ppt/slideLayouts/_rels/slideLayout22.xml.rels><?xml version="1.0" encoding="UTF-8" standalone="yes"?>
<Relationships xmlns="http://schemas.openxmlformats.org/package/2006/relationships"><Relationship Id="rId3" Type="http://schemas.openxmlformats.org/officeDocument/2006/relationships/oleObject" Target="../embeddings/oleObject23.bin"/><Relationship Id="rId7" Type="http://schemas.openxmlformats.org/officeDocument/2006/relationships/image" Target="../media/image8.png"/><Relationship Id="rId2" Type="http://schemas.openxmlformats.org/officeDocument/2006/relationships/slideMaster" Target="../slideMasters/slideMaster1.xml"/><Relationship Id="rId1" Type="http://schemas.openxmlformats.org/officeDocument/2006/relationships/tags" Target="../tags/tag24.xml"/><Relationship Id="rId6" Type="http://schemas.openxmlformats.org/officeDocument/2006/relationships/image" Target="../media/image7.png"/><Relationship Id="rId5" Type="http://schemas.openxmlformats.org/officeDocument/2006/relationships/image" Target="../media/image9.png"/><Relationship Id="rId4" Type="http://schemas.openxmlformats.org/officeDocument/2006/relationships/image" Target="../media/image1.emf"/></Relationships>
</file>

<file path=ppt/slideLayouts/_rels/slideLayout23.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Master" Target="../slideMasters/slideMaster2.xml"/><Relationship Id="rId1" Type="http://schemas.openxmlformats.org/officeDocument/2006/relationships/tags" Target="../tags/tag26.xml"/><Relationship Id="rId4" Type="http://schemas.openxmlformats.org/officeDocument/2006/relationships/image" Target="../media/image1.emf"/></Relationships>
</file>

<file path=ppt/slideLayouts/_rels/slideLayout24.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Master" Target="../slideMasters/slideMaster2.xml"/><Relationship Id="rId1" Type="http://schemas.openxmlformats.org/officeDocument/2006/relationships/tags" Target="../tags/tag27.xml"/><Relationship Id="rId4" Type="http://schemas.openxmlformats.org/officeDocument/2006/relationships/image" Target="../media/image1.emf"/></Relationships>
</file>

<file path=ppt/slideLayouts/_rels/slideLayout25.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Master" Target="../slideMasters/slideMaster2.xml"/><Relationship Id="rId1" Type="http://schemas.openxmlformats.org/officeDocument/2006/relationships/tags" Target="../tags/tag28.xml"/><Relationship Id="rId4" Type="http://schemas.openxmlformats.org/officeDocument/2006/relationships/image" Target="../media/image1.emf"/></Relationships>
</file>

<file path=ppt/slideLayouts/_rels/slideLayout26.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Master" Target="../slideMasters/slideMaster2.xml"/><Relationship Id="rId1" Type="http://schemas.openxmlformats.org/officeDocument/2006/relationships/tags" Target="../tags/tag29.xml"/><Relationship Id="rId4" Type="http://schemas.openxmlformats.org/officeDocument/2006/relationships/image" Target="../media/image1.emf"/></Relationships>
</file>

<file path=ppt/slideLayouts/_rels/slideLayout27.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Master" Target="../slideMasters/slideMaster2.xml"/><Relationship Id="rId1" Type="http://schemas.openxmlformats.org/officeDocument/2006/relationships/tags" Target="../tags/tag30.xml"/><Relationship Id="rId4" Type="http://schemas.openxmlformats.org/officeDocument/2006/relationships/image" Target="../media/image1.emf"/></Relationships>
</file>

<file path=ppt/slideLayouts/_rels/slideLayout28.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Master" Target="../slideMasters/slideMaster2.xml"/><Relationship Id="rId1" Type="http://schemas.openxmlformats.org/officeDocument/2006/relationships/tags" Target="../tags/tag31.xml"/><Relationship Id="rId4" Type="http://schemas.openxmlformats.org/officeDocument/2006/relationships/image" Target="../media/image1.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5.xml"/><Relationship Id="rId5" Type="http://schemas.openxmlformats.org/officeDocument/2006/relationships/image" Target="../media/image3.png"/><Relationship Id="rId4" Type="http://schemas.openxmlformats.org/officeDocument/2006/relationships/image" Target="../media/image1.emf"/></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1.emf"/></Relationships>
</file>

<file path=ppt/slideLayouts/_rels/slideLayout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Master" Target="../slideMasters/slideMaster1.xml"/><Relationship Id="rId1" Type="http://schemas.openxmlformats.org/officeDocument/2006/relationships/tags" Target="../tags/tag7.xml"/><Relationship Id="rId4" Type="http://schemas.openxmlformats.org/officeDocument/2006/relationships/image" Target="../media/image1.emf"/></Relationships>
</file>

<file path=ppt/slideLayouts/_rels/slideLayout6.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1.xml"/><Relationship Id="rId1" Type="http://schemas.openxmlformats.org/officeDocument/2006/relationships/tags" Target="../tags/tag8.xml"/><Relationship Id="rId4" Type="http://schemas.openxmlformats.org/officeDocument/2006/relationships/image" Target="../media/image1.emf"/></Relationships>
</file>

<file path=ppt/slideLayouts/_rels/slideLayout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Master" Target="../slideMasters/slideMaster1.xml"/><Relationship Id="rId1" Type="http://schemas.openxmlformats.org/officeDocument/2006/relationships/tags" Target="../tags/tag9.xml"/><Relationship Id="rId4" Type="http://schemas.openxmlformats.org/officeDocument/2006/relationships/image" Target="../media/image1.emf"/></Relationships>
</file>

<file path=ppt/slideLayouts/_rels/slideLayout8.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Master" Target="../slideMasters/slideMaster1.xml"/><Relationship Id="rId1" Type="http://schemas.openxmlformats.org/officeDocument/2006/relationships/tags" Target="../tags/tag10.xml"/><Relationship Id="rId4" Type="http://schemas.openxmlformats.org/officeDocument/2006/relationships/image" Target="../media/image1.emf"/></Relationships>
</file>

<file path=ppt/slideLayouts/_rels/slideLayout9.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Master" Target="../slideMasters/slideMaster1.xml"/><Relationship Id="rId1" Type="http://schemas.openxmlformats.org/officeDocument/2006/relationships/tags" Target="../tags/tag11.xml"/><Relationship Id="rId4" Type="http://schemas.openxmlformats.org/officeDocument/2006/relationships/image" Target="../media/image1.emf"/></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基本版） タイトル_ ロゴ入り_A4">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17190891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baseline="0">
                <a:latin typeface="+mn-lt"/>
                <a:ea typeface="+mn-ea"/>
                <a:cs typeface="+mn-cs"/>
                <a:sym typeface="+mn-lt"/>
              </a:defRPr>
            </a:lvl1pPr>
          </a:lstStyle>
          <a:p>
            <a:r>
              <a:rPr lang="ja-JP" altLang="en-US"/>
              <a:t>アイコンをクリックして図を追加</a:t>
            </a:r>
            <a:endParaRPr lang="en-GB"/>
          </a:p>
        </p:txBody>
      </p:sp>
      <p:sp>
        <p:nvSpPr>
          <p:cNvPr id="5" name="Text Placeholder 4"/>
          <p:cNvSpPr>
            <a:spLocks noGrp="1"/>
          </p:cNvSpPr>
          <p:nvPr>
            <p:ph type="body" sz="quarter" idx="10"/>
          </p:nvPr>
        </p:nvSpPr>
        <p:spPr bwMode="gray">
          <a:xfrm>
            <a:off x="417599" y="6408000"/>
            <a:ext cx="3600000" cy="215444"/>
          </a:xfrm>
          <a:prstGeom prst="rect">
            <a:avLst/>
          </a:prstGeom>
        </p:spPr>
        <p:txBody>
          <a:bodyPr wrap="square" lIns="0" anchor="b" anchorCtr="0">
            <a:spAutoFit/>
          </a:bodyPr>
          <a:lstStyle>
            <a:lvl1pPr>
              <a:lnSpc>
                <a:spcPct val="100000"/>
              </a:lnSpc>
              <a:spcBef>
                <a:spcPts val="0"/>
              </a:spcBef>
              <a:spcAft>
                <a:spcPts val="0"/>
              </a:spcAft>
              <a:defRPr sz="1400" baseline="0">
                <a:solidFill>
                  <a:schemeClr val="tx1"/>
                </a:solidFill>
                <a:latin typeface="+mn-lt"/>
                <a:ea typeface="+mn-ea"/>
                <a:cs typeface="+mn-cs"/>
                <a:sym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
        <p:nvSpPr>
          <p:cNvPr id="10" name="テキスト プレースホルダー 9"/>
          <p:cNvSpPr>
            <a:spLocks noGrp="1"/>
          </p:cNvSpPr>
          <p:nvPr>
            <p:ph type="body" sz="quarter" idx="12" hasCustomPrompt="1"/>
          </p:nvPr>
        </p:nvSpPr>
        <p:spPr bwMode="gray">
          <a:xfrm>
            <a:off x="4953000" y="396000"/>
            <a:ext cx="4536000" cy="676800"/>
          </a:xfrm>
          <a:prstGeom prst="rect">
            <a:avLst/>
          </a:prstGeom>
        </p:spPr>
        <p:txBody>
          <a:bodyPr lIns="0">
            <a:normAutofit/>
          </a:bodyPr>
          <a:lstStyle>
            <a:lvl1pPr algn="r">
              <a:lnSpc>
                <a:spcPct val="100000"/>
              </a:lnSpc>
              <a:spcBef>
                <a:spcPts val="0"/>
              </a:spcBef>
              <a:defRPr sz="2200" baseline="0">
                <a:latin typeface="+mn-lt"/>
                <a:ea typeface="+mn-ea"/>
                <a:cs typeface="+mn-cs"/>
                <a:sym typeface="+mn-lt"/>
              </a:defRPr>
            </a:lvl1pPr>
            <a:lvl2pPr>
              <a:defRPr sz="2200"/>
            </a:lvl2pPr>
            <a:lvl3pPr>
              <a:defRPr sz="2200"/>
            </a:lvl3pPr>
            <a:lvl4pPr>
              <a:defRPr sz="2200"/>
            </a:lvl4pPr>
            <a:lvl5pPr>
              <a:defRPr sz="2200"/>
            </a:lvl5pPr>
          </a:lstStyle>
          <a:p>
            <a:pPr lvl="0"/>
            <a:r>
              <a:rPr kumimoji="1" lang="ja-JP" altLang="en-US" dirty="0"/>
              <a:t>クライアント社名</a:t>
            </a:r>
          </a:p>
        </p:txBody>
      </p:sp>
      <p:pic>
        <p:nvPicPr>
          <p:cNvPr id="7" name="図 6"/>
          <p:cNvPicPr>
            <a:picLocks noChangeAspect="1"/>
          </p:cNvPicPr>
          <p:nvPr userDrawn="1"/>
        </p:nvPicPr>
        <p:blipFill>
          <a:blip r:embed="rId5" cstate="print">
            <a:extLst>
              <a:ext uri="{28A0092B-C50C-407E-A947-70E740481C1C}">
                <a14:useLocalDpi xmlns:a14="http://schemas.microsoft.com/office/drawing/2010/main"/>
              </a:ext>
            </a:extLst>
          </a:blip>
          <a:stretch>
            <a:fillRect/>
          </a:stretch>
        </p:blipFill>
        <p:spPr bwMode="gray">
          <a:xfrm>
            <a:off x="416496" y="432000"/>
            <a:ext cx="1872000" cy="587972"/>
          </a:xfrm>
          <a:prstGeom prst="rect">
            <a:avLst/>
          </a:prstGeom>
        </p:spPr>
      </p:pic>
      <p:sp>
        <p:nvSpPr>
          <p:cNvPr id="6" name="日付プレースホルダー 5">
            <a:extLst>
              <a:ext uri="{FF2B5EF4-FFF2-40B4-BE49-F238E27FC236}">
                <a16:creationId xmlns:a16="http://schemas.microsoft.com/office/drawing/2014/main" id="{3C0424FA-1860-43B7-8A94-43021EEC50FC}"/>
              </a:ext>
            </a:extLst>
          </p:cNvPr>
          <p:cNvSpPr>
            <a:spLocks noGrp="1"/>
          </p:cNvSpPr>
          <p:nvPr>
            <p:ph type="dt" sz="half" idx="13"/>
          </p:nvPr>
        </p:nvSpPr>
        <p:spPr bwMode="gray"/>
        <p:txBody>
          <a:bodyPr/>
          <a:lstStyle>
            <a:lvl1pPr>
              <a:defRPr>
                <a:cs typeface="+mn-cs"/>
              </a:defRPr>
            </a:lvl1pPr>
          </a:lstStyle>
          <a:p>
            <a:pPr algn="ctr"/>
            <a:r>
              <a:rPr lang="en-US" dirty="0"/>
              <a:t>&lt; Confidential &gt;</a:t>
            </a:r>
          </a:p>
        </p:txBody>
      </p:sp>
    </p:spTree>
    <p:extLst>
      <p:ext uri="{BB962C8B-B14F-4D97-AF65-F5344CB8AC3E}">
        <p14:creationId xmlns:p14="http://schemas.microsoft.com/office/powerpoint/2010/main" val="1058155235"/>
      </p:ext>
    </p:extLst>
  </p:cSld>
  <p:clrMapOvr>
    <a:masterClrMapping/>
  </p:clrMapOvr>
  <p:hf hdr="0"/>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基本版）Accessible Blue_中表紙_A4">
    <p:bg>
      <p:bgPr>
        <a:solidFill>
          <a:schemeClr val="accent6"/>
        </a:solidFill>
        <a:effectLst/>
      </p:bgPr>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130283627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0" hasCustomPrompt="1"/>
          </p:nvPr>
        </p:nvSpPr>
        <p:spPr bwMode="gray">
          <a:xfrm>
            <a:off x="1029599" y="2232000"/>
            <a:ext cx="5184000" cy="432000"/>
          </a:xfrm>
          <a:prstGeom prst="rect">
            <a:avLst/>
          </a:prstGeom>
          <a:noFill/>
        </p:spPr>
        <p:txBody>
          <a:bodyPr wrap="square" lIns="0" rIns="0" anchor="t" anchorCtr="0">
            <a:noAutofit/>
          </a:bodyPr>
          <a:lstStyle>
            <a:lvl1pPr marL="0" indent="0" algn="l">
              <a:lnSpc>
                <a:spcPct val="100000"/>
              </a:lnSpc>
              <a:spcBef>
                <a:spcPts val="0"/>
              </a:spcBef>
              <a:buNone/>
              <a:defRPr sz="2800" b="1" baseline="0">
                <a:solidFill>
                  <a:schemeClr val="tx1"/>
                </a:solidFill>
                <a:latin typeface="+mj-lt"/>
                <a:ea typeface="+mj-ea"/>
                <a:cs typeface="+mn-cs"/>
                <a:sym typeface="+mn-lt"/>
              </a:defRPr>
            </a:lvl1pPr>
          </a:lstStyle>
          <a:p>
            <a:pPr lvl="0"/>
            <a:r>
              <a:rPr lang="ja-JP" altLang="en-US" dirty="0"/>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dirty="0"/>
          </a:p>
        </p:txBody>
      </p:sp>
      <p:sp>
        <p:nvSpPr>
          <p:cNvPr id="7" name="フッター プレースホルダ 6"/>
          <p:cNvSpPr>
            <a:spLocks noGrp="1"/>
          </p:cNvSpPr>
          <p:nvPr>
            <p:ph type="ftr" sz="quarter" idx="12"/>
          </p:nvPr>
        </p:nvSpPr>
        <p:spPr bwMode="gray">
          <a:xfrm>
            <a:off x="705600" y="6588000"/>
            <a:ext cx="4068000" cy="169200"/>
          </a:xfrm>
          <a:prstGeom prst="rect">
            <a:avLst/>
          </a:prstGeom>
        </p:spPr>
        <p:txBody>
          <a:bodyPr/>
          <a:lstStyle>
            <a:lvl1pPr>
              <a:defRPr>
                <a:solidFill>
                  <a:schemeClr val="tx1"/>
                </a:solidFill>
                <a:latin typeface="+mn-lt"/>
                <a:ea typeface="+mn-ea"/>
                <a:cs typeface="+mn-cs"/>
                <a:sym typeface="+mn-lt"/>
              </a:defRPr>
            </a:lvl1pPr>
          </a:lstStyle>
          <a:p>
            <a:r>
              <a:rPr lang="en-GB" altLang="en-GB"/>
              <a:t>DT Template A4</a:t>
            </a:r>
            <a:endParaRPr lang="en-GB" altLang="en-GB" dirty="0"/>
          </a:p>
        </p:txBody>
      </p:sp>
    </p:spTree>
    <p:extLst>
      <p:ext uri="{BB962C8B-B14F-4D97-AF65-F5344CB8AC3E}">
        <p14:creationId xmlns:p14="http://schemas.microsoft.com/office/powerpoint/2010/main" val="1636798391"/>
      </p:ext>
    </p:extLst>
  </p:cSld>
  <p:clrMapOvr>
    <a:overrideClrMapping bg1="dk1" tx1="lt1" bg2="dk2" tx2="lt2" accent1="accent1" accent2="accent2" accent3="accent3" accent4="accent4" accent5="accent5" accent6="accent6" hlink="hlink" folHlink="folHlink"/>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基本版）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9960027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a:xfrm>
            <a:off x="705600" y="6588000"/>
            <a:ext cx="4068000" cy="169200"/>
          </a:xfrm>
          <a:prstGeom prst="rect">
            <a:avLst/>
          </a:prstGeom>
        </p:spPr>
        <p:txBody>
          <a:bodyPr/>
          <a:lstStyle>
            <a:lvl1pPr>
              <a:defRPr>
                <a:solidFill>
                  <a:schemeClr val="tx1"/>
                </a:solidFill>
                <a:latin typeface="+mn-lt"/>
                <a:ea typeface="+mn-ea"/>
                <a:cs typeface="+mn-cs"/>
                <a:sym typeface="+mn-lt"/>
              </a:defRPr>
            </a:lvl1pPr>
          </a:lstStyle>
          <a:p>
            <a:r>
              <a:rPr lang="en-GB" altLang="en-GB"/>
              <a:t>DT Template A4</a:t>
            </a:r>
            <a:endParaRPr lang="en-GB" altLang="en-GB" dirty="0"/>
          </a:p>
        </p:txBody>
      </p:sp>
      <p:sp>
        <p:nvSpPr>
          <p:cNvPr id="4" name="スライド番号プレースホルダ 3"/>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dirty="0"/>
          </a:p>
        </p:txBody>
      </p:sp>
      <p:sp>
        <p:nvSpPr>
          <p:cNvPr id="5" name="テキスト プレースホルダー 2">
            <a:extLst>
              <a:ext uri="{FF2B5EF4-FFF2-40B4-BE49-F238E27FC236}">
                <a16:creationId xmlns:a16="http://schemas.microsoft.com/office/drawing/2014/main" id="{75FD2083-DC7A-8D3A-7EAD-BAF166922812}"/>
              </a:ext>
            </a:extLst>
          </p:cNvPr>
          <p:cNvSpPr>
            <a:spLocks noGrp="1"/>
          </p:cNvSpPr>
          <p:nvPr>
            <p:ph type="body" sz="quarter" idx="16" hasCustomPrompt="1"/>
          </p:nvPr>
        </p:nvSpPr>
        <p:spPr bwMode="gray">
          <a:xfrm>
            <a:off x="416496" y="5842550"/>
            <a:ext cx="9072000" cy="468000"/>
          </a:xfrm>
          <a:prstGeom prst="rect">
            <a:avLst/>
          </a:prstGeom>
        </p:spPr>
        <p:txBody>
          <a:bodyPr wrap="square" anchor="b">
            <a:noAutofit/>
          </a:bodyPr>
          <a:lstStyle>
            <a:lvl1pPr fontAlgn="auto">
              <a:lnSpc>
                <a:spcPct val="100000"/>
              </a:lnSpc>
              <a:spcBef>
                <a:spcPts val="0"/>
              </a:spcBef>
              <a:defRPr sz="1000" b="0">
                <a:solidFill>
                  <a:schemeClr val="tx1"/>
                </a:solidFill>
                <a:latin typeface="+mn-lt"/>
                <a:ea typeface="+mn-ea"/>
                <a:cs typeface="+mn-cs"/>
                <a:sym typeface="+mn-lt"/>
              </a:defRPr>
            </a:lvl1pPr>
          </a:lstStyle>
          <a:p>
            <a:pPr lvl="0"/>
            <a:r>
              <a:rPr kumimoji="1" lang="zh-CN" altLang="en-US" dirty="0"/>
              <a:t>出所：</a:t>
            </a:r>
            <a:r>
              <a:rPr kumimoji="1" lang="en-US" altLang="zh-CN" dirty="0"/>
              <a:t>XXX</a:t>
            </a:r>
            <a:br>
              <a:rPr kumimoji="1" lang="en-US" altLang="zh-CN" dirty="0"/>
            </a:br>
            <a:r>
              <a:rPr kumimoji="1" lang="zh-CN" altLang="en-US" dirty="0"/>
              <a:t>脚注：</a:t>
            </a:r>
            <a:r>
              <a:rPr kumimoji="1" lang="en-US" altLang="zh-CN" dirty="0"/>
              <a:t>XXX</a:t>
            </a:r>
          </a:p>
        </p:txBody>
      </p:sp>
      <p:sp>
        <p:nvSpPr>
          <p:cNvPr id="9" name="テキスト プレースホルダー 2"/>
          <p:cNvSpPr>
            <a:spLocks noGrp="1"/>
          </p:cNvSpPr>
          <p:nvPr>
            <p:ph type="body" sz="quarter" idx="15" hasCustomPrompt="1"/>
          </p:nvPr>
        </p:nvSpPr>
        <p:spPr bwMode="gray">
          <a:xfrm>
            <a:off x="416496" y="1008000"/>
            <a:ext cx="4356000" cy="468000"/>
          </a:xfrm>
          <a:prstGeom prst="rect">
            <a:avLst/>
          </a:prstGeom>
        </p:spPr>
        <p:txBody>
          <a:bodyPr wrap="square" anchor="ctr">
            <a:noAutofit/>
          </a:bodyPr>
          <a:lstStyle>
            <a:lvl1pPr>
              <a:lnSpc>
                <a:spcPct val="100000"/>
              </a:lnSpc>
              <a:spcBef>
                <a:spcPts val="0"/>
              </a:spcBef>
              <a:defRPr sz="1600" b="1">
                <a:solidFill>
                  <a:schemeClr val="accent3"/>
                </a:solidFill>
                <a:latin typeface="+mn-lt"/>
                <a:ea typeface="+mn-ea"/>
                <a:cs typeface="+mn-cs"/>
                <a:sym typeface="+mn-lt"/>
              </a:defRPr>
            </a:lvl1pPr>
          </a:lstStyle>
          <a:p>
            <a:pPr lvl="0"/>
            <a:r>
              <a:rPr kumimoji="1" lang="ja-JP" altLang="en-US" dirty="0"/>
              <a:t>スライドタイトル</a:t>
            </a:r>
          </a:p>
        </p:txBody>
      </p:sp>
      <p:sp>
        <p:nvSpPr>
          <p:cNvPr id="6" name="タイトル 2"/>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689363007"/>
      </p:ext>
    </p:extLst>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基本版）タイトルのみ_出所・脚注なし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9960027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a:xfrm>
            <a:off x="705600" y="6588000"/>
            <a:ext cx="4068000" cy="169200"/>
          </a:xfrm>
          <a:prstGeom prst="rect">
            <a:avLst/>
          </a:prstGeom>
        </p:spPr>
        <p:txBody>
          <a:bodyPr/>
          <a:lstStyle>
            <a:lvl1pPr>
              <a:defRPr>
                <a:solidFill>
                  <a:schemeClr val="tx1"/>
                </a:solidFill>
                <a:latin typeface="+mn-lt"/>
                <a:ea typeface="+mn-ea"/>
                <a:cs typeface="+mn-cs"/>
                <a:sym typeface="+mn-lt"/>
              </a:defRPr>
            </a:lvl1pPr>
          </a:lstStyle>
          <a:p>
            <a:r>
              <a:rPr lang="en-GB" altLang="en-GB"/>
              <a:t>DT Template A4</a:t>
            </a:r>
            <a:endParaRPr lang="en-GB" altLang="en-GB" dirty="0"/>
          </a:p>
        </p:txBody>
      </p:sp>
      <p:sp>
        <p:nvSpPr>
          <p:cNvPr id="4" name="スライド番号プレースホルダ 3"/>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dirty="0"/>
          </a:p>
        </p:txBody>
      </p:sp>
      <p:sp>
        <p:nvSpPr>
          <p:cNvPr id="9" name="テキスト プレースホルダー 2"/>
          <p:cNvSpPr>
            <a:spLocks noGrp="1"/>
          </p:cNvSpPr>
          <p:nvPr>
            <p:ph type="body" sz="quarter" idx="15" hasCustomPrompt="1"/>
          </p:nvPr>
        </p:nvSpPr>
        <p:spPr bwMode="gray">
          <a:xfrm>
            <a:off x="416496" y="1008000"/>
            <a:ext cx="4356000" cy="468000"/>
          </a:xfrm>
          <a:prstGeom prst="rect">
            <a:avLst/>
          </a:prstGeom>
        </p:spPr>
        <p:txBody>
          <a:bodyPr wrap="square" anchor="ctr">
            <a:noAutofit/>
          </a:bodyPr>
          <a:lstStyle>
            <a:lvl1pPr>
              <a:lnSpc>
                <a:spcPct val="100000"/>
              </a:lnSpc>
              <a:spcBef>
                <a:spcPts val="0"/>
              </a:spcBef>
              <a:defRPr sz="1600" b="1">
                <a:solidFill>
                  <a:schemeClr val="accent3"/>
                </a:solidFill>
                <a:latin typeface="+mn-lt"/>
                <a:ea typeface="+mn-ea"/>
                <a:cs typeface="+mn-cs"/>
                <a:sym typeface="+mn-lt"/>
              </a:defRPr>
            </a:lvl1pPr>
          </a:lstStyle>
          <a:p>
            <a:pPr lvl="0"/>
            <a:r>
              <a:rPr kumimoji="1" lang="ja-JP" altLang="en-US" dirty="0"/>
              <a:t>スライドタイトル</a:t>
            </a:r>
          </a:p>
        </p:txBody>
      </p:sp>
      <p:sp>
        <p:nvSpPr>
          <p:cNvPr id="6" name="タイトル 2"/>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886054734"/>
      </p:ext>
    </p:extLst>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基本版） コンテンツ両サイド_レベル_A4">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342215458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コンテンツ プレースホルダー 2">
            <a:extLst>
              <a:ext uri="{FF2B5EF4-FFF2-40B4-BE49-F238E27FC236}">
                <a16:creationId xmlns:a16="http://schemas.microsoft.com/office/drawing/2014/main" id="{F0AA1F30-752C-8BCF-DBD1-6AFA3DE1DBED}"/>
              </a:ext>
            </a:extLst>
          </p:cNvPr>
          <p:cNvSpPr>
            <a:spLocks noGrp="1"/>
          </p:cNvSpPr>
          <p:nvPr>
            <p:ph sz="quarter" idx="20"/>
          </p:nvPr>
        </p:nvSpPr>
        <p:spPr>
          <a:xfrm>
            <a:off x="416496" y="1476000"/>
            <a:ext cx="4356000" cy="4826000"/>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9" name="コンテンツ プレースホルダー 2">
            <a:extLst>
              <a:ext uri="{FF2B5EF4-FFF2-40B4-BE49-F238E27FC236}">
                <a16:creationId xmlns:a16="http://schemas.microsoft.com/office/drawing/2014/main" id="{F3D52DF5-7F48-96CA-93F5-700CA4E467E9}"/>
              </a:ext>
            </a:extLst>
          </p:cNvPr>
          <p:cNvSpPr>
            <a:spLocks noGrp="1"/>
          </p:cNvSpPr>
          <p:nvPr>
            <p:ph sz="quarter" idx="21"/>
          </p:nvPr>
        </p:nvSpPr>
        <p:spPr>
          <a:xfrm>
            <a:off x="5150421" y="1476000"/>
            <a:ext cx="4356000" cy="4826000"/>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6" name="テキスト プレースホルダー 2">
            <a:extLst>
              <a:ext uri="{FF2B5EF4-FFF2-40B4-BE49-F238E27FC236}">
                <a16:creationId xmlns:a16="http://schemas.microsoft.com/office/drawing/2014/main" id="{A6A20739-5192-2F96-9DBA-FC7B7DAC5EE8}"/>
              </a:ext>
            </a:extLst>
          </p:cNvPr>
          <p:cNvSpPr>
            <a:spLocks noGrp="1"/>
          </p:cNvSpPr>
          <p:nvPr>
            <p:ph type="body" sz="quarter" idx="18" hasCustomPrompt="1"/>
          </p:nvPr>
        </p:nvSpPr>
        <p:spPr bwMode="gray">
          <a:xfrm>
            <a:off x="416496" y="5842800"/>
            <a:ext cx="9072000" cy="468000"/>
          </a:xfrm>
          <a:prstGeom prst="rect">
            <a:avLst/>
          </a:prstGeom>
        </p:spPr>
        <p:txBody>
          <a:bodyPr vert="horz" wrap="square" lIns="0" tIns="0" rIns="0" bIns="0" rtlCol="0" anchor="b">
            <a:noAutofit/>
          </a:bodyPr>
          <a:lstStyle>
            <a:lvl1pPr fontAlgn="auto">
              <a:lnSpc>
                <a:spcPct val="100000"/>
              </a:lnSpc>
              <a:spcBef>
                <a:spcPts val="0"/>
              </a:spcBef>
              <a:defRPr lang="en-US" altLang="zh-CN" sz="1000" b="0" baseline="0" dirty="0">
                <a:solidFill>
                  <a:schemeClr val="tx1"/>
                </a:solidFill>
              </a:defRPr>
            </a:lvl1pPr>
          </a:lstStyle>
          <a:p>
            <a:pPr lvl="0"/>
            <a:r>
              <a:rPr kumimoji="1" lang="zh-CN" altLang="en-US" dirty="0"/>
              <a:t>出所：</a:t>
            </a:r>
            <a:r>
              <a:rPr kumimoji="1" lang="en-US" altLang="zh-CN" dirty="0"/>
              <a:t>XXX</a:t>
            </a:r>
            <a:br>
              <a:rPr kumimoji="1" lang="en-US" altLang="zh-CN" dirty="0"/>
            </a:br>
            <a:r>
              <a:rPr kumimoji="1" lang="zh-CN" altLang="en-US" dirty="0"/>
              <a:t>脚注：</a:t>
            </a:r>
            <a:r>
              <a:rPr kumimoji="1" lang="en-US" altLang="zh-CN" dirty="0"/>
              <a:t>XXX</a:t>
            </a:r>
          </a:p>
        </p:txBody>
      </p:sp>
      <p:sp>
        <p:nvSpPr>
          <p:cNvPr id="10" name="スライド番号プレースホルダ 9"/>
          <p:cNvSpPr>
            <a:spLocks noGrp="1"/>
          </p:cNvSpPr>
          <p:nvPr>
            <p:ph type="sldNum" sz="quarter" idx="13"/>
          </p:nvPr>
        </p:nvSpPr>
        <p:spPr bwMode="gray"/>
        <p:txBody>
          <a:bodyPr/>
          <a:lstStyle>
            <a:lvl1pPr>
              <a:defRPr baseline="0">
                <a:solidFill>
                  <a:schemeClr val="tx1"/>
                </a:solidFill>
                <a:latin typeface="+mn-lt"/>
                <a:ea typeface="+mn-ea"/>
                <a:cs typeface="+mn-cs"/>
                <a:sym typeface="+mn-lt"/>
              </a:defRPr>
            </a:lvl1pPr>
          </a:lstStyle>
          <a:p>
            <a:fld id="{A3EB1B23-9AF8-425B-BAD7-B9FA00F18833}" type="slidenum">
              <a:rPr lang="ja-JP" altLang="en-US" smtClean="0"/>
              <a:pPr/>
              <a:t>‹#›</a:t>
            </a:fld>
            <a:endParaRPr lang="ja-JP" altLang="en-US" dirty="0"/>
          </a:p>
        </p:txBody>
      </p:sp>
      <p:sp>
        <p:nvSpPr>
          <p:cNvPr id="11" name="フッター プレースホルダ 10"/>
          <p:cNvSpPr>
            <a:spLocks noGrp="1"/>
          </p:cNvSpPr>
          <p:nvPr>
            <p:ph type="ftr" sz="quarter" idx="14"/>
          </p:nvPr>
        </p:nvSpPr>
        <p:spPr bwMode="gray">
          <a:xfrm>
            <a:off x="705600" y="6588000"/>
            <a:ext cx="4068000" cy="169200"/>
          </a:xfrm>
          <a:prstGeom prst="rect">
            <a:avLst/>
          </a:prstGeom>
        </p:spPr>
        <p:txBody>
          <a:bodyPr/>
          <a:lstStyle>
            <a:lvl1pPr>
              <a:defRPr baseline="0">
                <a:solidFill>
                  <a:schemeClr val="tx1"/>
                </a:solidFill>
                <a:latin typeface="+mn-lt"/>
                <a:ea typeface="+mn-ea"/>
                <a:cs typeface="+mn-cs"/>
                <a:sym typeface="+mn-lt"/>
              </a:defRPr>
            </a:lvl1pPr>
          </a:lstStyle>
          <a:p>
            <a:r>
              <a:rPr lang="en-GB" altLang="en-GB"/>
              <a:t>DT Template A4</a:t>
            </a:r>
            <a:endParaRPr lang="en-GB" altLang="en-GB" dirty="0"/>
          </a:p>
        </p:txBody>
      </p:sp>
      <p:sp>
        <p:nvSpPr>
          <p:cNvPr id="3" name="テキスト プレースホルダー 2"/>
          <p:cNvSpPr>
            <a:spLocks noGrp="1"/>
          </p:cNvSpPr>
          <p:nvPr>
            <p:ph type="body" sz="quarter" idx="15" hasCustomPrompt="1"/>
          </p:nvPr>
        </p:nvSpPr>
        <p:spPr bwMode="gray">
          <a:xfrm>
            <a:off x="416496" y="1008000"/>
            <a:ext cx="4356000" cy="468000"/>
          </a:xfrm>
          <a:prstGeom prst="rect">
            <a:avLst/>
          </a:prstGeom>
        </p:spPr>
        <p:txBody>
          <a:bodyPr wrap="none" anchor="ctr">
            <a:noAutofit/>
          </a:bodyPr>
          <a:lstStyle>
            <a:lvl1pPr>
              <a:lnSpc>
                <a:spcPct val="100000"/>
              </a:lnSpc>
              <a:spcBef>
                <a:spcPts val="0"/>
              </a:spcBef>
              <a:defRPr sz="1600" b="1" baseline="0">
                <a:solidFill>
                  <a:schemeClr val="accent3"/>
                </a:solidFill>
                <a:latin typeface="+mn-lt"/>
                <a:ea typeface="+mn-ea"/>
                <a:cs typeface="+mn-cs"/>
                <a:sym typeface="+mn-lt"/>
              </a:defRPr>
            </a:lvl1pPr>
          </a:lstStyle>
          <a:p>
            <a:pPr lvl="0"/>
            <a:r>
              <a:rPr kumimoji="1" lang="ja-JP" altLang="en-US" dirty="0"/>
              <a:t>スライドタイトル</a:t>
            </a:r>
          </a:p>
        </p:txBody>
      </p:sp>
      <p:sp>
        <p:nvSpPr>
          <p:cNvPr id="5" name="テキスト プレースホルダー 2">
            <a:extLst>
              <a:ext uri="{FF2B5EF4-FFF2-40B4-BE49-F238E27FC236}">
                <a16:creationId xmlns:a16="http://schemas.microsoft.com/office/drawing/2014/main" id="{67C69F0D-BEE6-C90B-0FE1-B9DE17148280}"/>
              </a:ext>
            </a:extLst>
          </p:cNvPr>
          <p:cNvSpPr>
            <a:spLocks noGrp="1"/>
          </p:cNvSpPr>
          <p:nvPr>
            <p:ph type="body" sz="quarter" idx="17" hasCustomPrompt="1"/>
          </p:nvPr>
        </p:nvSpPr>
        <p:spPr bwMode="gray">
          <a:xfrm>
            <a:off x="5150421" y="1008000"/>
            <a:ext cx="4356000" cy="468000"/>
          </a:xfrm>
          <a:prstGeom prst="rect">
            <a:avLst/>
          </a:prstGeom>
        </p:spPr>
        <p:txBody>
          <a:bodyPr vert="horz" wrap="none" lIns="0" tIns="0" rIns="0" bIns="0" rtlCol="0" anchor="ctr">
            <a:noAutofit/>
          </a:bodyPr>
          <a:lstStyle>
            <a:lvl1pPr>
              <a:lnSpc>
                <a:spcPct val="100000"/>
              </a:lnSpc>
              <a:spcBef>
                <a:spcPts val="0"/>
              </a:spcBef>
              <a:defRPr lang="en-US" altLang="zh-CN" sz="1600" b="1" baseline="0" dirty="0">
                <a:solidFill>
                  <a:schemeClr val="accent3"/>
                </a:solidFill>
              </a:defRPr>
            </a:lvl1pPr>
          </a:lstStyle>
          <a:p>
            <a:pPr lvl="0"/>
            <a:r>
              <a:rPr kumimoji="1" lang="ja-JP" altLang="en-US" dirty="0"/>
              <a:t>スライドタイトル</a:t>
            </a:r>
          </a:p>
        </p:txBody>
      </p:sp>
      <p:sp>
        <p:nvSpPr>
          <p:cNvPr id="2" name="タイトル 2"/>
          <p:cNvSpPr>
            <a:spLocks noGrp="1"/>
          </p:cNvSpPr>
          <p:nvPr>
            <p:ph type="title" hasCustomPrompt="1"/>
          </p:nvPr>
        </p:nvSpPr>
        <p:spPr bwMode="gray">
          <a:xfrm>
            <a:off x="416496" y="180000"/>
            <a:ext cx="9072000" cy="615600"/>
          </a:xfrm>
        </p:spPr>
        <p:txBody>
          <a:bodyPr vert="horz"/>
          <a:lstStyle>
            <a:lvl1pPr>
              <a:defRPr>
                <a:latin typeface="+mj-lt"/>
                <a:ea typeface="+mj-ea"/>
                <a:cs typeface="+mj-cs"/>
                <a:sym typeface="+mj-lt"/>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784938550"/>
      </p:ext>
    </p:extLst>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基本版） コンテンツ全面_レベル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84955326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コンテンツ プレースホルダ 2"/>
          <p:cNvSpPr>
            <a:spLocks noGrp="1"/>
          </p:cNvSpPr>
          <p:nvPr>
            <p:ph idx="1"/>
          </p:nvPr>
        </p:nvSpPr>
        <p:spPr bwMode="gray">
          <a:xfrm>
            <a:off x="416999" y="1476000"/>
            <a:ext cx="9072000" cy="4824000"/>
          </a:xfrm>
          <a:prstGeom prst="rect">
            <a:avLst/>
          </a:prstGeom>
        </p:spPr>
        <p:txBody>
          <a:bodyPr/>
          <a:lstStyle>
            <a:lvl1pPr>
              <a:lnSpc>
                <a:spcPct val="110000"/>
              </a:lnSpc>
              <a:spcBef>
                <a:spcPts val="600"/>
              </a:spcBef>
              <a:buFont typeface="Arial" pitchFamily="34" charset="0"/>
              <a:buNone/>
              <a:defRPr sz="1200" baseline="0">
                <a:latin typeface="+mn-lt"/>
                <a:ea typeface="+mn-ea"/>
                <a:cs typeface="+mn-cs"/>
                <a:sym typeface="+mn-lt"/>
              </a:defRPr>
            </a:lvl1pPr>
            <a:lvl2pPr marL="180000" indent="-180000">
              <a:lnSpc>
                <a:spcPct val="110000"/>
              </a:lnSpc>
              <a:spcBef>
                <a:spcPts val="600"/>
              </a:spcBef>
              <a:buFont typeface="Wingdings" pitchFamily="2" charset="2"/>
              <a:buChar char="n"/>
              <a:defRPr sz="1200" baseline="0">
                <a:latin typeface="+mn-lt"/>
                <a:ea typeface="+mn-ea"/>
                <a:cs typeface="+mn-cs"/>
                <a:sym typeface="+mn-lt"/>
              </a:defRPr>
            </a:lvl2pPr>
            <a:lvl3pPr marL="360000" indent="-180000">
              <a:lnSpc>
                <a:spcPct val="110000"/>
              </a:lnSpc>
              <a:spcBef>
                <a:spcPts val="600"/>
              </a:spcBef>
              <a:buFont typeface="Wingdings" pitchFamily="2" charset="2"/>
              <a:buChar char="Ø"/>
              <a:defRPr sz="1200" baseline="0">
                <a:latin typeface="+mn-lt"/>
                <a:ea typeface="+mn-ea"/>
                <a:cs typeface="+mn-cs"/>
                <a:sym typeface="+mn-lt"/>
              </a:defRPr>
            </a:lvl3pPr>
            <a:lvl4pPr marL="504000" indent="-144000">
              <a:lnSpc>
                <a:spcPct val="110000"/>
              </a:lnSpc>
              <a:spcBef>
                <a:spcPts val="600"/>
              </a:spcBef>
              <a:buFont typeface="Arial" pitchFamily="34" charset="0"/>
              <a:buChar char="•"/>
              <a:defRPr sz="1200" baseline="0">
                <a:latin typeface="+mn-lt"/>
                <a:ea typeface="+mn-ea"/>
                <a:cs typeface="+mn-cs"/>
                <a:sym typeface="+mn-lt"/>
              </a:defRPr>
            </a:lvl4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p:txBody>
      </p:sp>
      <p:sp>
        <p:nvSpPr>
          <p:cNvPr id="9" name="スライド番号プレースホルダ 8"/>
          <p:cNvSpPr>
            <a:spLocks noGrp="1"/>
          </p:cNvSpPr>
          <p:nvPr>
            <p:ph type="sldNum" sz="quarter" idx="10"/>
          </p:nvPr>
        </p:nvSpPr>
        <p:spPr bwMode="gray"/>
        <p:txBody>
          <a:bodyPr/>
          <a:lstStyle>
            <a:lvl1pPr>
              <a:defRPr baseline="0">
                <a:solidFill>
                  <a:schemeClr val="tx1"/>
                </a:solidFill>
                <a:latin typeface="+mn-lt"/>
                <a:ea typeface="+mn-ea"/>
                <a:cs typeface="+mn-cs"/>
                <a:sym typeface="+mn-lt"/>
              </a:defRPr>
            </a:lvl1pPr>
          </a:lstStyle>
          <a:p>
            <a:fld id="{543A0986-838B-4D2A-A95C-8CB1738263FE}" type="slidenum">
              <a:rPr lang="ja-JP" altLang="en-US" smtClean="0"/>
              <a:pPr/>
              <a:t>‹#›</a:t>
            </a:fld>
            <a:endParaRPr lang="ja-JP" altLang="en-US" dirty="0"/>
          </a:p>
        </p:txBody>
      </p:sp>
      <p:sp>
        <p:nvSpPr>
          <p:cNvPr id="3" name="タイトル 2"/>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383826657"/>
      </p:ext>
    </p:extLst>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基本版）黒_タイトルのみ_A4">
    <p:bg>
      <p:bgPr>
        <a:solidFill>
          <a:schemeClr val="bg1"/>
        </a:solidFill>
        <a:effectLst/>
      </p:bgPr>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9960027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a:xfrm>
            <a:off x="705600" y="6588000"/>
            <a:ext cx="4068000" cy="169200"/>
          </a:xfrm>
          <a:prstGeom prst="rect">
            <a:avLst/>
          </a:prstGeom>
        </p:spPr>
        <p:txBody>
          <a:bodyPr/>
          <a:lstStyle>
            <a:lvl1pPr>
              <a:defRPr>
                <a:solidFill>
                  <a:schemeClr val="tx1"/>
                </a:solidFill>
                <a:latin typeface="+mn-lt"/>
                <a:ea typeface="+mn-ea"/>
                <a:cs typeface="+mn-cs"/>
                <a:sym typeface="+mn-lt"/>
              </a:defRPr>
            </a:lvl1pPr>
          </a:lstStyle>
          <a:p>
            <a:r>
              <a:rPr lang="en-GB" altLang="en-GB"/>
              <a:t>DT Template A4</a:t>
            </a:r>
            <a:endParaRPr lang="en-GB" altLang="en-GB" dirty="0"/>
          </a:p>
        </p:txBody>
      </p:sp>
      <p:sp>
        <p:nvSpPr>
          <p:cNvPr id="4" name="スライド番号プレースホルダ 3"/>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dirty="0"/>
          </a:p>
        </p:txBody>
      </p:sp>
      <p:sp>
        <p:nvSpPr>
          <p:cNvPr id="5" name="テキスト プレースホルダー 2">
            <a:extLst>
              <a:ext uri="{FF2B5EF4-FFF2-40B4-BE49-F238E27FC236}">
                <a16:creationId xmlns:a16="http://schemas.microsoft.com/office/drawing/2014/main" id="{75FD2083-DC7A-8D3A-7EAD-BAF166922812}"/>
              </a:ext>
            </a:extLst>
          </p:cNvPr>
          <p:cNvSpPr>
            <a:spLocks noGrp="1"/>
          </p:cNvSpPr>
          <p:nvPr>
            <p:ph type="body" sz="quarter" idx="16" hasCustomPrompt="1"/>
          </p:nvPr>
        </p:nvSpPr>
        <p:spPr bwMode="gray">
          <a:xfrm>
            <a:off x="416496" y="5842550"/>
            <a:ext cx="9072000" cy="468000"/>
          </a:xfrm>
          <a:prstGeom prst="rect">
            <a:avLst/>
          </a:prstGeom>
        </p:spPr>
        <p:txBody>
          <a:bodyPr wrap="square" anchor="b">
            <a:noAutofit/>
          </a:bodyPr>
          <a:lstStyle>
            <a:lvl1pPr fontAlgn="auto">
              <a:lnSpc>
                <a:spcPct val="100000"/>
              </a:lnSpc>
              <a:spcBef>
                <a:spcPts val="0"/>
              </a:spcBef>
              <a:defRPr sz="1000" b="0">
                <a:solidFill>
                  <a:schemeClr val="tx1"/>
                </a:solidFill>
                <a:latin typeface="+mn-lt"/>
                <a:ea typeface="+mn-ea"/>
                <a:cs typeface="+mn-cs"/>
                <a:sym typeface="+mn-lt"/>
              </a:defRPr>
            </a:lvl1pPr>
          </a:lstStyle>
          <a:p>
            <a:pPr lvl="0"/>
            <a:r>
              <a:rPr kumimoji="1" lang="zh-CN" altLang="en-US" dirty="0"/>
              <a:t>出所：</a:t>
            </a:r>
            <a:r>
              <a:rPr kumimoji="1" lang="en-US" altLang="zh-CN" dirty="0"/>
              <a:t>XXX</a:t>
            </a:r>
            <a:br>
              <a:rPr kumimoji="1" lang="en-US" altLang="zh-CN" dirty="0"/>
            </a:br>
            <a:r>
              <a:rPr kumimoji="1" lang="zh-CN" altLang="en-US" dirty="0"/>
              <a:t>脚注：</a:t>
            </a:r>
            <a:r>
              <a:rPr kumimoji="1" lang="en-US" altLang="zh-CN" dirty="0"/>
              <a:t>XXX</a:t>
            </a:r>
          </a:p>
        </p:txBody>
      </p:sp>
      <p:sp>
        <p:nvSpPr>
          <p:cNvPr id="9" name="テキスト プレースホルダー 2"/>
          <p:cNvSpPr>
            <a:spLocks noGrp="1"/>
          </p:cNvSpPr>
          <p:nvPr>
            <p:ph type="body" sz="quarter" idx="15" hasCustomPrompt="1"/>
          </p:nvPr>
        </p:nvSpPr>
        <p:spPr bwMode="gray">
          <a:xfrm>
            <a:off x="416496" y="1008000"/>
            <a:ext cx="4356000" cy="468000"/>
          </a:xfrm>
          <a:prstGeom prst="rect">
            <a:avLst/>
          </a:prstGeom>
        </p:spPr>
        <p:txBody>
          <a:bodyPr wrap="square" anchor="ctr">
            <a:noAutofit/>
          </a:bodyPr>
          <a:lstStyle>
            <a:lvl1pPr>
              <a:lnSpc>
                <a:spcPct val="100000"/>
              </a:lnSpc>
              <a:spcBef>
                <a:spcPts val="0"/>
              </a:spcBef>
              <a:defRPr sz="1600" b="1">
                <a:solidFill>
                  <a:schemeClr val="tx1"/>
                </a:solidFill>
                <a:latin typeface="+mn-lt"/>
                <a:ea typeface="+mn-ea"/>
                <a:cs typeface="+mn-cs"/>
                <a:sym typeface="+mn-lt"/>
              </a:defRPr>
            </a:lvl1pPr>
          </a:lstStyle>
          <a:p>
            <a:pPr lvl="0"/>
            <a:r>
              <a:rPr kumimoji="1" lang="ja-JP" altLang="en-US" dirty="0"/>
              <a:t>スライドタイトル</a:t>
            </a:r>
          </a:p>
        </p:txBody>
      </p:sp>
      <p:sp>
        <p:nvSpPr>
          <p:cNvPr id="6" name="タイトル 2"/>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3812965315"/>
      </p:ext>
    </p:extLst>
  </p:cSld>
  <p:clrMapOvr>
    <a:overrideClrMapping bg1="dk1" tx1="lt1" bg2="dk2" tx2="lt2" accent1="accent1" accent2="accent2" accent3="accent3" accent4="accent4" accent5="accent5" accent6="accent6" hlink="hlink" folHlink="folHlink"/>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基本版）黒_タイトルのみ_出所・脚注なし_A4">
    <p:bg>
      <p:bgRef idx="1001">
        <a:schemeClr val="bg1"/>
      </p:bgRef>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9960027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a:xfrm>
            <a:off x="705600" y="6588000"/>
            <a:ext cx="4068000" cy="169200"/>
          </a:xfrm>
          <a:prstGeom prst="rect">
            <a:avLst/>
          </a:prstGeom>
        </p:spPr>
        <p:txBody>
          <a:bodyPr/>
          <a:lstStyle>
            <a:lvl1pPr>
              <a:defRPr>
                <a:solidFill>
                  <a:schemeClr val="tx1"/>
                </a:solidFill>
                <a:latin typeface="+mn-lt"/>
                <a:ea typeface="+mn-ea"/>
                <a:cs typeface="+mn-cs"/>
                <a:sym typeface="+mn-lt"/>
              </a:defRPr>
            </a:lvl1pPr>
          </a:lstStyle>
          <a:p>
            <a:r>
              <a:rPr lang="en-GB" altLang="en-GB"/>
              <a:t>DT Template A4</a:t>
            </a:r>
            <a:endParaRPr lang="en-GB" altLang="en-GB" dirty="0"/>
          </a:p>
        </p:txBody>
      </p:sp>
      <p:sp>
        <p:nvSpPr>
          <p:cNvPr id="4" name="スライド番号プレースホルダ 3"/>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dirty="0"/>
          </a:p>
        </p:txBody>
      </p:sp>
      <p:sp>
        <p:nvSpPr>
          <p:cNvPr id="9" name="テキスト プレースホルダー 2"/>
          <p:cNvSpPr>
            <a:spLocks noGrp="1"/>
          </p:cNvSpPr>
          <p:nvPr>
            <p:ph type="body" sz="quarter" idx="15" hasCustomPrompt="1"/>
          </p:nvPr>
        </p:nvSpPr>
        <p:spPr bwMode="gray">
          <a:xfrm>
            <a:off x="416496" y="1008000"/>
            <a:ext cx="4356000" cy="468000"/>
          </a:xfrm>
          <a:prstGeom prst="rect">
            <a:avLst/>
          </a:prstGeom>
        </p:spPr>
        <p:txBody>
          <a:bodyPr wrap="square" anchor="ctr">
            <a:noAutofit/>
          </a:bodyPr>
          <a:lstStyle>
            <a:lvl1pPr>
              <a:lnSpc>
                <a:spcPct val="100000"/>
              </a:lnSpc>
              <a:spcBef>
                <a:spcPts val="0"/>
              </a:spcBef>
              <a:defRPr sz="1600" b="1">
                <a:solidFill>
                  <a:schemeClr val="tx1"/>
                </a:solidFill>
                <a:latin typeface="+mn-lt"/>
                <a:ea typeface="+mn-ea"/>
                <a:cs typeface="+mn-cs"/>
                <a:sym typeface="+mn-lt"/>
              </a:defRPr>
            </a:lvl1pPr>
          </a:lstStyle>
          <a:p>
            <a:pPr lvl="0"/>
            <a:r>
              <a:rPr kumimoji="1" lang="ja-JP" altLang="en-US" dirty="0"/>
              <a:t>スライドタイトル</a:t>
            </a:r>
          </a:p>
        </p:txBody>
      </p:sp>
      <p:sp>
        <p:nvSpPr>
          <p:cNvPr id="6" name="タイトル 2"/>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2536490040"/>
      </p:ext>
    </p:extLst>
  </p:cSld>
  <p:clrMapOvr>
    <a:overrideClrMapping bg1="dk1" tx1="lt1" bg2="dk2" tx2="lt2" accent1="accent1" accent2="accent2" accent3="accent3" accent4="accent4" accent5="accent5" accent6="accent6" hlink="hlink" folHlink="folHlink"/>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基本版）黒_コンテンツ両サイド_レベル_A4">
    <p:bg>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142306649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コンテンツ プレースホルダー 2">
            <a:extLst>
              <a:ext uri="{FF2B5EF4-FFF2-40B4-BE49-F238E27FC236}">
                <a16:creationId xmlns:a16="http://schemas.microsoft.com/office/drawing/2014/main" id="{F0AA1F30-752C-8BCF-DBD1-6AFA3DE1DBED}"/>
              </a:ext>
            </a:extLst>
          </p:cNvPr>
          <p:cNvSpPr>
            <a:spLocks noGrp="1"/>
          </p:cNvSpPr>
          <p:nvPr>
            <p:ph sz="quarter" idx="20"/>
          </p:nvPr>
        </p:nvSpPr>
        <p:spPr>
          <a:xfrm>
            <a:off x="416496" y="1476000"/>
            <a:ext cx="4356000" cy="4826000"/>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9" name="コンテンツ プレースホルダー 2">
            <a:extLst>
              <a:ext uri="{FF2B5EF4-FFF2-40B4-BE49-F238E27FC236}">
                <a16:creationId xmlns:a16="http://schemas.microsoft.com/office/drawing/2014/main" id="{F3D52DF5-7F48-96CA-93F5-700CA4E467E9}"/>
              </a:ext>
            </a:extLst>
          </p:cNvPr>
          <p:cNvSpPr>
            <a:spLocks noGrp="1"/>
          </p:cNvSpPr>
          <p:nvPr>
            <p:ph sz="quarter" idx="21"/>
          </p:nvPr>
        </p:nvSpPr>
        <p:spPr>
          <a:xfrm>
            <a:off x="5150421" y="1476000"/>
            <a:ext cx="4356000" cy="4826000"/>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6" name="テキスト プレースホルダー 2">
            <a:extLst>
              <a:ext uri="{FF2B5EF4-FFF2-40B4-BE49-F238E27FC236}">
                <a16:creationId xmlns:a16="http://schemas.microsoft.com/office/drawing/2014/main" id="{A6A20739-5192-2F96-9DBA-FC7B7DAC5EE8}"/>
              </a:ext>
            </a:extLst>
          </p:cNvPr>
          <p:cNvSpPr>
            <a:spLocks noGrp="1"/>
          </p:cNvSpPr>
          <p:nvPr>
            <p:ph type="body" sz="quarter" idx="18" hasCustomPrompt="1"/>
          </p:nvPr>
        </p:nvSpPr>
        <p:spPr bwMode="gray">
          <a:xfrm>
            <a:off x="416496" y="5842800"/>
            <a:ext cx="9072000" cy="468000"/>
          </a:xfrm>
          <a:prstGeom prst="rect">
            <a:avLst/>
          </a:prstGeom>
        </p:spPr>
        <p:txBody>
          <a:bodyPr vert="horz" wrap="square" lIns="0" tIns="0" rIns="0" bIns="0" rtlCol="0" anchor="b">
            <a:noAutofit/>
          </a:bodyPr>
          <a:lstStyle>
            <a:lvl1pPr fontAlgn="auto">
              <a:lnSpc>
                <a:spcPct val="100000"/>
              </a:lnSpc>
              <a:spcBef>
                <a:spcPts val="0"/>
              </a:spcBef>
              <a:defRPr lang="en-US" altLang="zh-CN" sz="1000" b="0" baseline="0" dirty="0">
                <a:solidFill>
                  <a:schemeClr val="tx1"/>
                </a:solidFill>
              </a:defRPr>
            </a:lvl1pPr>
          </a:lstStyle>
          <a:p>
            <a:pPr lvl="0"/>
            <a:r>
              <a:rPr kumimoji="1" lang="zh-CN" altLang="en-US" dirty="0"/>
              <a:t>出所：</a:t>
            </a:r>
            <a:r>
              <a:rPr kumimoji="1" lang="en-US" altLang="zh-CN" dirty="0"/>
              <a:t>XXX</a:t>
            </a:r>
            <a:br>
              <a:rPr kumimoji="1" lang="en-US" altLang="zh-CN" dirty="0"/>
            </a:br>
            <a:r>
              <a:rPr kumimoji="1" lang="zh-CN" altLang="en-US" dirty="0"/>
              <a:t>脚注：</a:t>
            </a:r>
            <a:r>
              <a:rPr kumimoji="1" lang="en-US" altLang="zh-CN" dirty="0"/>
              <a:t>XXX</a:t>
            </a:r>
          </a:p>
        </p:txBody>
      </p:sp>
      <p:sp>
        <p:nvSpPr>
          <p:cNvPr id="10" name="スライド番号プレースホルダ 9"/>
          <p:cNvSpPr>
            <a:spLocks noGrp="1"/>
          </p:cNvSpPr>
          <p:nvPr>
            <p:ph type="sldNum" sz="quarter" idx="13"/>
          </p:nvPr>
        </p:nvSpPr>
        <p:spPr bwMode="gray"/>
        <p:txBody>
          <a:bodyPr/>
          <a:lstStyle>
            <a:lvl1pPr>
              <a:defRPr baseline="0">
                <a:solidFill>
                  <a:schemeClr val="tx1"/>
                </a:solidFill>
                <a:latin typeface="+mn-lt"/>
                <a:ea typeface="+mn-ea"/>
                <a:cs typeface="+mn-cs"/>
                <a:sym typeface="+mn-lt"/>
              </a:defRPr>
            </a:lvl1pPr>
          </a:lstStyle>
          <a:p>
            <a:fld id="{A3EB1B23-9AF8-425B-BAD7-B9FA00F18833}" type="slidenum">
              <a:rPr lang="ja-JP" altLang="en-US" smtClean="0"/>
              <a:pPr/>
              <a:t>‹#›</a:t>
            </a:fld>
            <a:endParaRPr lang="ja-JP" altLang="en-US" dirty="0"/>
          </a:p>
        </p:txBody>
      </p:sp>
      <p:sp>
        <p:nvSpPr>
          <p:cNvPr id="11" name="フッター プレースホルダ 10"/>
          <p:cNvSpPr>
            <a:spLocks noGrp="1"/>
          </p:cNvSpPr>
          <p:nvPr>
            <p:ph type="ftr" sz="quarter" idx="14"/>
          </p:nvPr>
        </p:nvSpPr>
        <p:spPr bwMode="gray">
          <a:xfrm>
            <a:off x="705600" y="6588000"/>
            <a:ext cx="4068000" cy="169200"/>
          </a:xfrm>
          <a:prstGeom prst="rect">
            <a:avLst/>
          </a:prstGeom>
        </p:spPr>
        <p:txBody>
          <a:bodyPr/>
          <a:lstStyle>
            <a:lvl1pPr>
              <a:defRPr baseline="0">
                <a:solidFill>
                  <a:schemeClr val="tx1"/>
                </a:solidFill>
                <a:latin typeface="+mn-lt"/>
                <a:ea typeface="+mn-ea"/>
                <a:cs typeface="+mn-cs"/>
                <a:sym typeface="+mn-lt"/>
              </a:defRPr>
            </a:lvl1pPr>
          </a:lstStyle>
          <a:p>
            <a:r>
              <a:rPr lang="en-GB" altLang="en-GB"/>
              <a:t>DT Template A4</a:t>
            </a:r>
            <a:endParaRPr lang="en-GB" altLang="en-GB" dirty="0"/>
          </a:p>
        </p:txBody>
      </p:sp>
      <p:sp>
        <p:nvSpPr>
          <p:cNvPr id="3" name="テキスト プレースホルダー 2"/>
          <p:cNvSpPr>
            <a:spLocks noGrp="1"/>
          </p:cNvSpPr>
          <p:nvPr>
            <p:ph type="body" sz="quarter" idx="15" hasCustomPrompt="1"/>
          </p:nvPr>
        </p:nvSpPr>
        <p:spPr bwMode="gray">
          <a:xfrm>
            <a:off x="416496" y="1008000"/>
            <a:ext cx="4356000" cy="468000"/>
          </a:xfrm>
          <a:prstGeom prst="rect">
            <a:avLst/>
          </a:prstGeom>
        </p:spPr>
        <p:txBody>
          <a:bodyPr wrap="none" anchor="ctr">
            <a:noAutofit/>
          </a:bodyPr>
          <a:lstStyle>
            <a:lvl1pPr>
              <a:lnSpc>
                <a:spcPct val="100000"/>
              </a:lnSpc>
              <a:spcBef>
                <a:spcPts val="0"/>
              </a:spcBef>
              <a:defRPr sz="1600" b="1" baseline="0">
                <a:solidFill>
                  <a:schemeClr val="tx1"/>
                </a:solidFill>
                <a:latin typeface="+mn-lt"/>
                <a:ea typeface="+mn-ea"/>
                <a:cs typeface="+mn-cs"/>
                <a:sym typeface="+mn-lt"/>
              </a:defRPr>
            </a:lvl1pPr>
          </a:lstStyle>
          <a:p>
            <a:pPr lvl="0"/>
            <a:r>
              <a:rPr kumimoji="1" lang="ja-JP" altLang="en-US" dirty="0"/>
              <a:t>スライドタイトル</a:t>
            </a:r>
          </a:p>
        </p:txBody>
      </p:sp>
      <p:sp>
        <p:nvSpPr>
          <p:cNvPr id="5" name="テキスト プレースホルダー 2">
            <a:extLst>
              <a:ext uri="{FF2B5EF4-FFF2-40B4-BE49-F238E27FC236}">
                <a16:creationId xmlns:a16="http://schemas.microsoft.com/office/drawing/2014/main" id="{67C69F0D-BEE6-C90B-0FE1-B9DE17148280}"/>
              </a:ext>
            </a:extLst>
          </p:cNvPr>
          <p:cNvSpPr>
            <a:spLocks noGrp="1"/>
          </p:cNvSpPr>
          <p:nvPr>
            <p:ph type="body" sz="quarter" idx="17" hasCustomPrompt="1"/>
          </p:nvPr>
        </p:nvSpPr>
        <p:spPr bwMode="gray">
          <a:xfrm>
            <a:off x="5150421" y="1008000"/>
            <a:ext cx="4356000" cy="468000"/>
          </a:xfrm>
          <a:prstGeom prst="rect">
            <a:avLst/>
          </a:prstGeom>
        </p:spPr>
        <p:txBody>
          <a:bodyPr vert="horz" wrap="none" lIns="0" tIns="0" rIns="0" bIns="0" rtlCol="0" anchor="ctr">
            <a:noAutofit/>
          </a:bodyPr>
          <a:lstStyle>
            <a:lvl1pPr>
              <a:lnSpc>
                <a:spcPct val="100000"/>
              </a:lnSpc>
              <a:spcBef>
                <a:spcPts val="0"/>
              </a:spcBef>
              <a:defRPr lang="en-US" altLang="zh-CN" sz="1600" b="1" baseline="0" dirty="0">
                <a:solidFill>
                  <a:schemeClr val="tx1"/>
                </a:solidFill>
              </a:defRPr>
            </a:lvl1pPr>
          </a:lstStyle>
          <a:p>
            <a:pPr lvl="0"/>
            <a:r>
              <a:rPr kumimoji="1" lang="ja-JP" altLang="en-US" dirty="0"/>
              <a:t>スライドタイトル</a:t>
            </a:r>
          </a:p>
        </p:txBody>
      </p:sp>
      <p:sp>
        <p:nvSpPr>
          <p:cNvPr id="2" name="タイトル 2"/>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2567126960"/>
      </p:ext>
    </p:extLst>
  </p:cSld>
  <p:clrMapOvr>
    <a:overrideClrMapping bg1="dk1" tx1="lt1" bg2="dk2" tx2="lt2" accent1="accent1" accent2="accent2" accent3="accent3" accent4="accent4" accent5="accent5" accent6="accent6" hlink="hlink" folHlink="folHlink"/>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基本版）黒_コンテンツ全面_レベル_A4">
    <p:bg>
      <p:bgRef idx="1001">
        <a:schemeClr val="bg1"/>
      </p:bgRef>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84955326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コンテンツ プレースホルダ 2"/>
          <p:cNvSpPr>
            <a:spLocks noGrp="1"/>
          </p:cNvSpPr>
          <p:nvPr>
            <p:ph idx="1"/>
          </p:nvPr>
        </p:nvSpPr>
        <p:spPr bwMode="gray">
          <a:xfrm>
            <a:off x="416999" y="1476000"/>
            <a:ext cx="9072000" cy="4824000"/>
          </a:xfrm>
          <a:prstGeom prst="rect">
            <a:avLst/>
          </a:prstGeom>
        </p:spPr>
        <p:txBody>
          <a:bodyPr/>
          <a:lstStyle>
            <a:lvl1pPr>
              <a:lnSpc>
                <a:spcPct val="110000"/>
              </a:lnSpc>
              <a:spcBef>
                <a:spcPts val="600"/>
              </a:spcBef>
              <a:buFont typeface="Arial" pitchFamily="34" charset="0"/>
              <a:buNone/>
              <a:defRPr sz="1200" baseline="0">
                <a:latin typeface="+mn-lt"/>
                <a:ea typeface="+mn-ea"/>
                <a:cs typeface="+mn-cs"/>
                <a:sym typeface="+mn-lt"/>
              </a:defRPr>
            </a:lvl1pPr>
            <a:lvl2pPr marL="180000" indent="-180000">
              <a:lnSpc>
                <a:spcPct val="110000"/>
              </a:lnSpc>
              <a:spcBef>
                <a:spcPts val="600"/>
              </a:spcBef>
              <a:buFont typeface="Wingdings" pitchFamily="2" charset="2"/>
              <a:buChar char="n"/>
              <a:defRPr sz="1200" baseline="0">
                <a:latin typeface="+mn-lt"/>
                <a:ea typeface="+mn-ea"/>
                <a:cs typeface="+mn-cs"/>
                <a:sym typeface="+mn-lt"/>
              </a:defRPr>
            </a:lvl2pPr>
            <a:lvl3pPr marL="360000" indent="-180000">
              <a:lnSpc>
                <a:spcPct val="110000"/>
              </a:lnSpc>
              <a:spcBef>
                <a:spcPts val="600"/>
              </a:spcBef>
              <a:buFont typeface="Wingdings" pitchFamily="2" charset="2"/>
              <a:buChar char="Ø"/>
              <a:defRPr sz="1200" baseline="0">
                <a:latin typeface="+mn-lt"/>
                <a:ea typeface="+mn-ea"/>
                <a:cs typeface="+mn-cs"/>
                <a:sym typeface="+mn-lt"/>
              </a:defRPr>
            </a:lvl3pPr>
            <a:lvl4pPr marL="504000" indent="-144000">
              <a:lnSpc>
                <a:spcPct val="110000"/>
              </a:lnSpc>
              <a:spcBef>
                <a:spcPts val="600"/>
              </a:spcBef>
              <a:buFont typeface="Arial" pitchFamily="34" charset="0"/>
              <a:buChar char="•"/>
              <a:defRPr sz="1200" baseline="0">
                <a:latin typeface="+mn-lt"/>
                <a:ea typeface="+mn-ea"/>
                <a:cs typeface="+mn-cs"/>
                <a:sym typeface="+mn-lt"/>
              </a:defRPr>
            </a:lvl4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9" name="スライド番号プレースホルダ 8"/>
          <p:cNvSpPr>
            <a:spLocks noGrp="1"/>
          </p:cNvSpPr>
          <p:nvPr>
            <p:ph type="sldNum" sz="quarter" idx="10"/>
          </p:nvPr>
        </p:nvSpPr>
        <p:spPr bwMode="gray"/>
        <p:txBody>
          <a:bodyPr/>
          <a:lstStyle>
            <a:lvl1pPr>
              <a:defRPr baseline="0">
                <a:solidFill>
                  <a:schemeClr val="tx1"/>
                </a:solidFill>
                <a:latin typeface="+mn-lt"/>
                <a:ea typeface="+mn-ea"/>
                <a:cs typeface="+mn-cs"/>
                <a:sym typeface="+mn-lt"/>
              </a:defRPr>
            </a:lvl1pPr>
          </a:lstStyle>
          <a:p>
            <a:fld id="{543A0986-838B-4D2A-A95C-8CB1738263FE}" type="slidenum">
              <a:rPr lang="ja-JP" altLang="en-US" smtClean="0"/>
              <a:pPr/>
              <a:t>‹#›</a:t>
            </a:fld>
            <a:endParaRPr lang="ja-JP" altLang="en-US" dirty="0"/>
          </a:p>
        </p:txBody>
      </p:sp>
      <p:sp>
        <p:nvSpPr>
          <p:cNvPr id="10" name="フッター プレースホルダ 9"/>
          <p:cNvSpPr>
            <a:spLocks noGrp="1"/>
          </p:cNvSpPr>
          <p:nvPr>
            <p:ph type="ftr" sz="quarter" idx="11"/>
          </p:nvPr>
        </p:nvSpPr>
        <p:spPr bwMode="gray">
          <a:xfrm>
            <a:off x="705600" y="6588000"/>
            <a:ext cx="4068000" cy="169200"/>
          </a:xfrm>
          <a:prstGeom prst="rect">
            <a:avLst/>
          </a:prstGeom>
        </p:spPr>
        <p:txBody>
          <a:bodyPr/>
          <a:lstStyle>
            <a:lvl1pPr>
              <a:defRPr baseline="0">
                <a:solidFill>
                  <a:schemeClr val="tx1"/>
                </a:solidFill>
                <a:latin typeface="+mn-lt"/>
                <a:ea typeface="+mn-ea"/>
                <a:cs typeface="+mn-cs"/>
                <a:sym typeface="+mn-lt"/>
              </a:defRPr>
            </a:lvl1pPr>
          </a:lstStyle>
          <a:p>
            <a:r>
              <a:rPr lang="en-GB" altLang="en-GB"/>
              <a:t>DT Template A4</a:t>
            </a:r>
            <a:endParaRPr lang="en-GB" altLang="en-GB" dirty="0"/>
          </a:p>
        </p:txBody>
      </p:sp>
      <p:sp>
        <p:nvSpPr>
          <p:cNvPr id="4" name="テキスト プレースホルダー 2">
            <a:extLst>
              <a:ext uri="{FF2B5EF4-FFF2-40B4-BE49-F238E27FC236}">
                <a16:creationId xmlns:a16="http://schemas.microsoft.com/office/drawing/2014/main" id="{3A4CFDD9-6377-ACBD-7E9C-96B6C9E1DA2C}"/>
              </a:ext>
            </a:extLst>
          </p:cNvPr>
          <p:cNvSpPr>
            <a:spLocks noGrp="1"/>
          </p:cNvSpPr>
          <p:nvPr>
            <p:ph type="body" sz="quarter" idx="16" hasCustomPrompt="1"/>
          </p:nvPr>
        </p:nvSpPr>
        <p:spPr bwMode="gray">
          <a:xfrm>
            <a:off x="416496" y="5842550"/>
            <a:ext cx="9072000" cy="468000"/>
          </a:xfrm>
          <a:prstGeom prst="rect">
            <a:avLst/>
          </a:prstGeom>
        </p:spPr>
        <p:txBody>
          <a:bodyPr wrap="square" anchor="b">
            <a:noAutofit/>
          </a:bodyPr>
          <a:lstStyle>
            <a:lvl1pPr fontAlgn="auto">
              <a:lnSpc>
                <a:spcPct val="100000"/>
              </a:lnSpc>
              <a:spcBef>
                <a:spcPts val="0"/>
              </a:spcBef>
              <a:defRPr sz="1000" b="0">
                <a:solidFill>
                  <a:schemeClr val="tx1"/>
                </a:solidFill>
                <a:latin typeface="+mn-lt"/>
                <a:ea typeface="+mn-ea"/>
                <a:cs typeface="+mn-cs"/>
                <a:sym typeface="+mn-lt"/>
              </a:defRPr>
            </a:lvl1pPr>
          </a:lstStyle>
          <a:p>
            <a:pPr lvl="0"/>
            <a:r>
              <a:rPr kumimoji="1" lang="zh-CN" altLang="en-US" dirty="0"/>
              <a:t>出所：</a:t>
            </a:r>
            <a:r>
              <a:rPr kumimoji="1" lang="en-US" altLang="zh-CN" dirty="0"/>
              <a:t>XXX</a:t>
            </a:r>
            <a:br>
              <a:rPr kumimoji="1" lang="en-US" altLang="zh-CN" dirty="0"/>
            </a:br>
            <a:r>
              <a:rPr kumimoji="1" lang="zh-CN" altLang="en-US" dirty="0"/>
              <a:t>脚注：</a:t>
            </a:r>
            <a:r>
              <a:rPr kumimoji="1" lang="en-US" altLang="zh-CN" dirty="0"/>
              <a:t>XXX</a:t>
            </a:r>
          </a:p>
        </p:txBody>
      </p:sp>
      <p:sp>
        <p:nvSpPr>
          <p:cNvPr id="8" name="テキスト プレースホルダー 2"/>
          <p:cNvSpPr>
            <a:spLocks noGrp="1"/>
          </p:cNvSpPr>
          <p:nvPr>
            <p:ph type="body" sz="quarter" idx="15" hasCustomPrompt="1"/>
          </p:nvPr>
        </p:nvSpPr>
        <p:spPr bwMode="gray">
          <a:xfrm>
            <a:off x="416496" y="1008000"/>
            <a:ext cx="9072000" cy="468000"/>
          </a:xfrm>
          <a:prstGeom prst="rect">
            <a:avLst/>
          </a:prstGeom>
        </p:spPr>
        <p:txBody>
          <a:bodyPr wrap="square" anchor="ctr">
            <a:noAutofit/>
          </a:bodyPr>
          <a:lstStyle>
            <a:lvl1pPr>
              <a:lnSpc>
                <a:spcPct val="100000"/>
              </a:lnSpc>
              <a:spcBef>
                <a:spcPts val="0"/>
              </a:spcBef>
              <a:defRPr sz="1600" b="1" baseline="0">
                <a:solidFill>
                  <a:schemeClr val="tx1"/>
                </a:solidFill>
                <a:latin typeface="+mn-lt"/>
                <a:ea typeface="+mn-ea"/>
                <a:cs typeface="+mn-cs"/>
                <a:sym typeface="+mn-lt"/>
              </a:defRPr>
            </a:lvl1pPr>
          </a:lstStyle>
          <a:p>
            <a:pPr lvl="0"/>
            <a:r>
              <a:rPr kumimoji="1" lang="ja-JP" altLang="en-US" dirty="0"/>
              <a:t>スライドタイトル</a:t>
            </a:r>
          </a:p>
        </p:txBody>
      </p:sp>
      <p:sp>
        <p:nvSpPr>
          <p:cNvPr id="3" name="タイトル 2"/>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641288312"/>
      </p:ext>
    </p:extLst>
  </p:cSld>
  <p:clrMapOvr>
    <a:overrideClrMapping bg1="dk1" tx1="lt1" bg2="dk2" tx2="lt2" accent1="accent1" accent2="accent2" accent3="accent3" accent4="accent4" accent5="accent5" accent6="accent6" hlink="hlink" folHlink="folHlink"/>
  </p:clrMapOvr>
  <p:hf hdr="0"/>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基本版）背表紙_白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232891732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7" name="テキスト ボックス 6">
            <a:extLst>
              <a:ext uri="{FF2B5EF4-FFF2-40B4-BE49-F238E27FC236}">
                <a16:creationId xmlns:a16="http://schemas.microsoft.com/office/drawing/2014/main" id="{A03F3504-9539-4146-B3C1-F25407A51609}"/>
              </a:ext>
            </a:extLst>
          </p:cNvPr>
          <p:cNvSpPr txBox="1"/>
          <p:nvPr userDrawn="1"/>
        </p:nvSpPr>
        <p:spPr bwMode="gray">
          <a:xfrm>
            <a:off x="8041197" y="6517421"/>
            <a:ext cx="1402628" cy="256480"/>
          </a:xfrm>
          <a:prstGeom prst="rect">
            <a:avLst/>
          </a:prstGeom>
          <a:noFill/>
        </p:spPr>
        <p:txBody>
          <a:bodyPr wrap="none" lIns="0" tIns="0" rIns="0" bIns="0" rtlCol="0">
            <a:spAutoFit/>
          </a:bodyPr>
          <a:lstStyle/>
          <a:p>
            <a:pPr algn="l">
              <a:lnSpc>
                <a:spcPts val="950"/>
              </a:lnSpc>
            </a:pPr>
            <a:r>
              <a:rPr kumimoji="1" lang="en-US" altLang="ja-JP" sz="800" dirty="0">
                <a:latin typeface="+mn-lt"/>
                <a:cs typeface="+mn-cs"/>
                <a:sym typeface="+mn-lt"/>
              </a:rPr>
              <a:t>Member of</a:t>
            </a:r>
            <a:br>
              <a:rPr kumimoji="1" lang="en-US" altLang="ja-JP" sz="800" dirty="0">
                <a:latin typeface="+mn-lt"/>
                <a:cs typeface="+mn-cs"/>
                <a:sym typeface="+mn-lt"/>
              </a:rPr>
            </a:br>
            <a:r>
              <a:rPr kumimoji="1" lang="en-US" altLang="ja-JP" sz="800" b="1" dirty="0">
                <a:latin typeface="+mn-lt"/>
                <a:cs typeface="+mn-cs"/>
                <a:sym typeface="+mn-lt"/>
              </a:rPr>
              <a:t>Deloitte Touche Tohmatsu Limited</a:t>
            </a:r>
            <a:endParaRPr kumimoji="1" lang="ja-JP" altLang="en-US" sz="800" b="1" dirty="0">
              <a:latin typeface="+mn-lt"/>
              <a:cs typeface="+mn-cs"/>
              <a:sym typeface="+mn-lt"/>
            </a:endParaRPr>
          </a:p>
        </p:txBody>
      </p:sp>
      <p:sp>
        <p:nvSpPr>
          <p:cNvPr id="14" name="テキスト プレースホルダー 13">
            <a:extLst>
              <a:ext uri="{FF2B5EF4-FFF2-40B4-BE49-F238E27FC236}">
                <a16:creationId xmlns:a16="http://schemas.microsoft.com/office/drawing/2014/main" id="{4D4831B1-A04A-42C3-BD52-942B25744B6D}"/>
              </a:ext>
            </a:extLst>
          </p:cNvPr>
          <p:cNvSpPr>
            <a:spLocks noGrp="1"/>
          </p:cNvSpPr>
          <p:nvPr>
            <p:ph type="body" sz="quarter" idx="10"/>
          </p:nvPr>
        </p:nvSpPr>
        <p:spPr bwMode="gray">
          <a:xfrm>
            <a:off x="417600" y="6336000"/>
            <a:ext cx="7020000" cy="127856"/>
          </a:xfrm>
        </p:spPr>
        <p:txBody>
          <a:bodyPr anchor="b" anchorCtr="0">
            <a:spAutoFit/>
          </a:bodyPr>
          <a:lstStyle>
            <a:lvl1pPr>
              <a:defRPr sz="800">
                <a:cs typeface="+mn-cs"/>
              </a:defRPr>
            </a:lvl1pPr>
          </a:lstStyle>
          <a:p>
            <a:pPr lvl="0"/>
            <a:r>
              <a:rPr kumimoji="1" lang="ja-JP" altLang="en-US"/>
              <a:t>マスター テキストの書式設定</a:t>
            </a:r>
          </a:p>
        </p:txBody>
      </p:sp>
      <p:pic>
        <p:nvPicPr>
          <p:cNvPr id="18" name="図 17">
            <a:extLst>
              <a:ext uri="{FF2B5EF4-FFF2-40B4-BE49-F238E27FC236}">
                <a16:creationId xmlns:a16="http://schemas.microsoft.com/office/drawing/2014/main" id="{7F14F7E8-2C42-4BD2-8B4C-7C658763AB7B}"/>
              </a:ext>
            </a:extLst>
          </p:cNvPr>
          <p:cNvPicPr>
            <a:picLocks noChangeAspect="1"/>
          </p:cNvPicPr>
          <p:nvPr userDrawn="1"/>
        </p:nvPicPr>
        <p:blipFill>
          <a:blip r:embed="rId5" cstate="print">
            <a:extLst>
              <a:ext uri="{28A0092B-C50C-407E-A947-70E740481C1C}">
                <a14:useLocalDpi xmlns:a14="http://schemas.microsoft.com/office/drawing/2010/main"/>
              </a:ext>
            </a:extLst>
          </a:blip>
          <a:stretch>
            <a:fillRect/>
          </a:stretch>
        </p:blipFill>
        <p:spPr bwMode="gray">
          <a:xfrm>
            <a:off x="417600" y="432000"/>
            <a:ext cx="1872000" cy="587972"/>
          </a:xfrm>
          <a:prstGeom prst="rect">
            <a:avLst/>
          </a:prstGeom>
        </p:spPr>
      </p:pic>
      <p:sp>
        <p:nvSpPr>
          <p:cNvPr id="8" name="Text Box 37">
            <a:extLst>
              <a:ext uri="{FF2B5EF4-FFF2-40B4-BE49-F238E27FC236}">
                <a16:creationId xmlns:a16="http://schemas.microsoft.com/office/drawing/2014/main" id="{D6BA3D81-CAD1-43DC-A531-54F7C4DC8DF8}"/>
              </a:ext>
            </a:extLst>
          </p:cNvPr>
          <p:cNvSpPr txBox="1">
            <a:spLocks noChangeArrowheads="1"/>
          </p:cNvSpPr>
          <p:nvPr userDrawn="1"/>
        </p:nvSpPr>
        <p:spPr bwMode="gray">
          <a:xfrm>
            <a:off x="417600" y="6588000"/>
            <a:ext cx="4356000" cy="169200"/>
          </a:xfrm>
          <a:prstGeom prst="rect">
            <a:avLst/>
          </a:prstGeom>
          <a:noFill/>
          <a:ln w="9525">
            <a:noFill/>
            <a:miter lim="800000"/>
            <a:headEnd/>
            <a:tailEnd/>
          </a:ln>
          <a:effectLst/>
        </p:spPr>
        <p:txBody>
          <a:bodyPr wrap="none" lIns="0" tIns="0" rIns="0" bIns="0" anchor="b" anchorCtr="0">
            <a:noAutofit/>
          </a:bodyPr>
          <a:lstStyle/>
          <a:p>
            <a:pPr algn="l" rtl="0" eaLnBrk="0" fontAlgn="base" hangingPunct="0">
              <a:spcBef>
                <a:spcPct val="50000"/>
              </a:spcBef>
              <a:spcAft>
                <a:spcPct val="0"/>
              </a:spcAft>
            </a:pPr>
            <a:r>
              <a:rPr lang="en-US" altLang="ja-JP" sz="800" kern="1200" dirty="0">
                <a:solidFill>
                  <a:schemeClr val="tx1"/>
                </a:solidFill>
                <a:latin typeface="+mn-lt"/>
                <a:ea typeface="+mn-ea"/>
                <a:cs typeface="+mn-cs"/>
                <a:sym typeface="+mn-lt"/>
              </a:rPr>
              <a:t>© 2025. For information, contact Deloitte Tohmatsu Group.</a:t>
            </a:r>
          </a:p>
        </p:txBody>
      </p:sp>
      <p:grpSp>
        <p:nvGrpSpPr>
          <p:cNvPr id="3" name="グループ化 2">
            <a:extLst>
              <a:ext uri="{FF2B5EF4-FFF2-40B4-BE49-F238E27FC236}">
                <a16:creationId xmlns:a16="http://schemas.microsoft.com/office/drawing/2014/main" id="{A225710E-CB95-98DD-0E7F-A51C955E4254}"/>
              </a:ext>
            </a:extLst>
          </p:cNvPr>
          <p:cNvGrpSpPr/>
          <p:nvPr userDrawn="1"/>
        </p:nvGrpSpPr>
        <p:grpSpPr>
          <a:xfrm>
            <a:off x="8041197" y="3960000"/>
            <a:ext cx="1440000" cy="1894801"/>
            <a:chOff x="8050246" y="4451478"/>
            <a:chExt cx="1440000" cy="1894801"/>
          </a:xfrm>
        </p:grpSpPr>
        <p:pic>
          <p:nvPicPr>
            <p:cNvPr id="9" name="図 8" descr="ロゴ, 会社名&#10;&#10;自動的に生成された説明">
              <a:extLst>
                <a:ext uri="{FF2B5EF4-FFF2-40B4-BE49-F238E27FC236}">
                  <a16:creationId xmlns:a16="http://schemas.microsoft.com/office/drawing/2014/main" id="{B08C4379-B61C-71BD-16AA-DB14189E0F70}"/>
                </a:ext>
              </a:extLst>
            </p:cNvPr>
            <p:cNvPicPr>
              <a:picLocks noChangeAspect="1"/>
            </p:cNvPicPr>
            <p:nvPr userDrawn="1"/>
          </p:nvPicPr>
          <p:blipFill>
            <a:blip r:embed="rId6" cstate="print">
              <a:extLst>
                <a:ext uri="{28A0092B-C50C-407E-A947-70E740481C1C}">
                  <a14:useLocalDpi xmlns:a14="http://schemas.microsoft.com/office/drawing/2010/main"/>
                </a:ext>
              </a:extLst>
            </a:blip>
            <a:stretch>
              <a:fillRect/>
            </a:stretch>
          </p:blipFill>
          <p:spPr bwMode="gray">
            <a:xfrm>
              <a:off x="8050246" y="4451478"/>
              <a:ext cx="1440000" cy="873777"/>
            </a:xfrm>
            <a:prstGeom prst="rect">
              <a:avLst/>
            </a:prstGeom>
          </p:spPr>
        </p:pic>
        <p:pic>
          <p:nvPicPr>
            <p:cNvPr id="10" name="図 9" descr="ロゴ&#10;&#10;自動的に生成された説明">
              <a:extLst>
                <a:ext uri="{FF2B5EF4-FFF2-40B4-BE49-F238E27FC236}">
                  <a16:creationId xmlns:a16="http://schemas.microsoft.com/office/drawing/2014/main" id="{D0B28E52-975C-E4C4-9D5C-37EFFEB46C9E}"/>
                </a:ext>
              </a:extLst>
            </p:cNvPr>
            <p:cNvPicPr>
              <a:picLocks noChangeAspect="1"/>
            </p:cNvPicPr>
            <p:nvPr userDrawn="1"/>
          </p:nvPicPr>
          <p:blipFill>
            <a:blip r:embed="rId7" cstate="print">
              <a:extLst>
                <a:ext uri="{28A0092B-C50C-407E-A947-70E740481C1C}">
                  <a14:useLocalDpi xmlns:a14="http://schemas.microsoft.com/office/drawing/2010/main"/>
                </a:ext>
              </a:extLst>
            </a:blip>
            <a:stretch>
              <a:fillRect/>
            </a:stretch>
          </p:blipFill>
          <p:spPr>
            <a:xfrm>
              <a:off x="8148021" y="5473537"/>
              <a:ext cx="1244450" cy="872742"/>
            </a:xfrm>
            <a:prstGeom prst="rect">
              <a:avLst/>
            </a:prstGeom>
          </p:spPr>
        </p:pic>
      </p:grpSp>
    </p:spTree>
    <p:extLst>
      <p:ext uri="{BB962C8B-B14F-4D97-AF65-F5344CB8AC3E}">
        <p14:creationId xmlns:p14="http://schemas.microsoft.com/office/powerpoint/2010/main" val="1180930575"/>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基本版） タイトル ロゴ無_A4">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386459737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ctrTitle" hasCustomPrompt="1"/>
          </p:nvPr>
        </p:nvSpPr>
        <p:spPr bwMode="gray">
          <a:xfrm>
            <a:off x="3153000" y="2334900"/>
            <a:ext cx="3600000" cy="615553"/>
          </a:xfrm>
        </p:spPr>
        <p:txBody>
          <a:bodyPr vert="horz" anchor="b" anchorCtr="0">
            <a:noAutofit/>
          </a:bodyPr>
          <a:lstStyle>
            <a:lvl1pPr algn="l">
              <a:lnSpc>
                <a:spcPct val="100000"/>
              </a:lnSpc>
              <a:spcBef>
                <a:spcPts val="0"/>
              </a:spcBef>
              <a:spcAft>
                <a:spcPts val="0"/>
              </a:spcAft>
              <a:defRPr sz="2000" b="1" baseline="0">
                <a:solidFill>
                  <a:schemeClr val="tx1"/>
                </a:solidFill>
                <a:latin typeface="+mj-lt"/>
                <a:ea typeface="+mj-ea"/>
                <a:cs typeface="+mj-cs"/>
                <a:sym typeface="+mj-lt"/>
              </a:defRPr>
            </a:lvl1pPr>
          </a:lstStyle>
          <a:p>
            <a:r>
              <a:rPr lang="ja-JP" altLang="en-US" noProof="0" dirty="0"/>
              <a:t>表紙タイトル</a:t>
            </a:r>
            <a:endParaRPr lang="en-US" noProof="0" dirty="0"/>
          </a:p>
        </p:txBody>
      </p:sp>
    </p:spTree>
    <p:extLst>
      <p:ext uri="{BB962C8B-B14F-4D97-AF65-F5344CB8AC3E}">
        <p14:creationId xmlns:p14="http://schemas.microsoft.com/office/powerpoint/2010/main" val="2543739819"/>
      </p:ext>
    </p:extLst>
  </p:cSld>
  <p:clrMapOvr>
    <a:masterClrMapping/>
  </p:clrMapOvr>
  <p:hf hdr="0"/>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基本版）背表紙_白_トーマツロゴ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248087253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7" name="テキスト ボックス 6">
            <a:extLst>
              <a:ext uri="{FF2B5EF4-FFF2-40B4-BE49-F238E27FC236}">
                <a16:creationId xmlns:a16="http://schemas.microsoft.com/office/drawing/2014/main" id="{A03F3504-9539-4146-B3C1-F25407A51609}"/>
              </a:ext>
            </a:extLst>
          </p:cNvPr>
          <p:cNvSpPr txBox="1"/>
          <p:nvPr userDrawn="1"/>
        </p:nvSpPr>
        <p:spPr bwMode="gray">
          <a:xfrm>
            <a:off x="8041197" y="6517421"/>
            <a:ext cx="1402628" cy="256480"/>
          </a:xfrm>
          <a:prstGeom prst="rect">
            <a:avLst/>
          </a:prstGeom>
          <a:noFill/>
        </p:spPr>
        <p:txBody>
          <a:bodyPr wrap="none" lIns="0" tIns="0" rIns="0" bIns="0" rtlCol="0">
            <a:spAutoFit/>
          </a:bodyPr>
          <a:lstStyle/>
          <a:p>
            <a:pPr algn="l">
              <a:lnSpc>
                <a:spcPts val="950"/>
              </a:lnSpc>
            </a:pPr>
            <a:r>
              <a:rPr kumimoji="1" lang="en-US" altLang="ja-JP" sz="800" dirty="0">
                <a:latin typeface="+mn-lt"/>
                <a:cs typeface="+mn-cs"/>
                <a:sym typeface="+mn-lt"/>
              </a:rPr>
              <a:t>Member of</a:t>
            </a:r>
            <a:br>
              <a:rPr kumimoji="1" lang="en-US" altLang="ja-JP" sz="800" dirty="0">
                <a:latin typeface="+mn-lt"/>
                <a:cs typeface="+mn-cs"/>
                <a:sym typeface="+mn-lt"/>
              </a:rPr>
            </a:br>
            <a:r>
              <a:rPr kumimoji="1" lang="en-US" altLang="ja-JP" sz="800" b="1" dirty="0">
                <a:latin typeface="+mn-lt"/>
                <a:cs typeface="+mn-cs"/>
                <a:sym typeface="+mn-lt"/>
              </a:rPr>
              <a:t>Deloitte Touche Tohmatsu Limited</a:t>
            </a:r>
            <a:endParaRPr kumimoji="1" lang="ja-JP" altLang="en-US" sz="800" b="1" dirty="0">
              <a:latin typeface="+mn-lt"/>
              <a:cs typeface="+mn-cs"/>
              <a:sym typeface="+mn-lt"/>
            </a:endParaRPr>
          </a:p>
        </p:txBody>
      </p:sp>
      <p:sp>
        <p:nvSpPr>
          <p:cNvPr id="10" name="テキスト プレースホルダー 13">
            <a:extLst>
              <a:ext uri="{FF2B5EF4-FFF2-40B4-BE49-F238E27FC236}">
                <a16:creationId xmlns:a16="http://schemas.microsoft.com/office/drawing/2014/main" id="{8D7302B4-C3B2-43C1-A9E9-2DFB590FF1E9}"/>
              </a:ext>
            </a:extLst>
          </p:cNvPr>
          <p:cNvSpPr>
            <a:spLocks noGrp="1"/>
          </p:cNvSpPr>
          <p:nvPr>
            <p:ph type="body" sz="quarter" idx="10"/>
          </p:nvPr>
        </p:nvSpPr>
        <p:spPr bwMode="gray">
          <a:xfrm>
            <a:off x="417600" y="6336000"/>
            <a:ext cx="7020000" cy="127856"/>
          </a:xfrm>
        </p:spPr>
        <p:txBody>
          <a:bodyPr anchor="b" anchorCtr="0">
            <a:spAutoFit/>
          </a:bodyPr>
          <a:lstStyle>
            <a:lvl1pPr>
              <a:defRPr sz="800">
                <a:cs typeface="+mn-cs"/>
              </a:defRPr>
            </a:lvl1pPr>
          </a:lstStyle>
          <a:p>
            <a:pPr lvl="0"/>
            <a:r>
              <a:rPr kumimoji="1" lang="ja-JP" altLang="en-US"/>
              <a:t>マスター テキストの書式設定</a:t>
            </a:r>
          </a:p>
        </p:txBody>
      </p:sp>
      <p:pic>
        <p:nvPicPr>
          <p:cNvPr id="13" name="図 12">
            <a:extLst>
              <a:ext uri="{FF2B5EF4-FFF2-40B4-BE49-F238E27FC236}">
                <a16:creationId xmlns:a16="http://schemas.microsoft.com/office/drawing/2014/main" id="{881D215A-DF31-4FC4-A706-4B6A3613D035}"/>
              </a:ext>
            </a:extLst>
          </p:cNvPr>
          <p:cNvPicPr>
            <a:picLocks noChangeAspect="1"/>
          </p:cNvPicPr>
          <p:nvPr userDrawn="1"/>
        </p:nvPicPr>
        <p:blipFill rotWithShape="1">
          <a:blip r:embed="rId5">
            <a:extLst>
              <a:ext uri="{28A0092B-C50C-407E-A947-70E740481C1C}">
                <a14:useLocalDpi xmlns:a14="http://schemas.microsoft.com/office/drawing/2010/main"/>
              </a:ext>
            </a:extLst>
          </a:blip>
          <a:srcRect/>
          <a:stretch/>
        </p:blipFill>
        <p:spPr bwMode="gray">
          <a:xfrm>
            <a:off x="416496" y="431005"/>
            <a:ext cx="3447786" cy="586800"/>
          </a:xfrm>
          <a:prstGeom prst="rect">
            <a:avLst/>
          </a:prstGeom>
          <a:noFill/>
          <a:ln>
            <a:noFill/>
          </a:ln>
        </p:spPr>
      </p:pic>
      <p:sp>
        <p:nvSpPr>
          <p:cNvPr id="8" name="Text Box 37">
            <a:extLst>
              <a:ext uri="{FF2B5EF4-FFF2-40B4-BE49-F238E27FC236}">
                <a16:creationId xmlns:a16="http://schemas.microsoft.com/office/drawing/2014/main" id="{5FB43949-A16F-4CF9-89FA-2868A80FA4F7}"/>
              </a:ext>
            </a:extLst>
          </p:cNvPr>
          <p:cNvSpPr txBox="1">
            <a:spLocks noChangeArrowheads="1"/>
          </p:cNvSpPr>
          <p:nvPr userDrawn="1"/>
        </p:nvSpPr>
        <p:spPr bwMode="gray">
          <a:xfrm>
            <a:off x="417600" y="6588000"/>
            <a:ext cx="4356000" cy="169200"/>
          </a:xfrm>
          <a:prstGeom prst="rect">
            <a:avLst/>
          </a:prstGeom>
          <a:noFill/>
          <a:ln w="9525">
            <a:noFill/>
            <a:miter lim="800000"/>
            <a:headEnd/>
            <a:tailEnd/>
          </a:ln>
          <a:effectLst/>
        </p:spPr>
        <p:txBody>
          <a:bodyPr wrap="none" lIns="0" tIns="0" rIns="0" bIns="0" anchor="b" anchorCtr="0">
            <a:noAutofit/>
          </a:bodyPr>
          <a:lstStyle/>
          <a:p>
            <a:pPr algn="l" rtl="0" eaLnBrk="0" fontAlgn="base" hangingPunct="0">
              <a:spcBef>
                <a:spcPct val="50000"/>
              </a:spcBef>
              <a:spcAft>
                <a:spcPct val="0"/>
              </a:spcAft>
            </a:pPr>
            <a:r>
              <a:rPr lang="en-US" altLang="ja-JP" sz="800" kern="1200" dirty="0">
                <a:solidFill>
                  <a:schemeClr val="tx1"/>
                </a:solidFill>
                <a:latin typeface="+mn-lt"/>
                <a:ea typeface="+mn-ea"/>
                <a:cs typeface="+mn-cs"/>
                <a:sym typeface="+mn-lt"/>
              </a:rPr>
              <a:t>© 2025. For information, contact Deloitte Tohmatsu Group.</a:t>
            </a:r>
          </a:p>
        </p:txBody>
      </p:sp>
      <p:grpSp>
        <p:nvGrpSpPr>
          <p:cNvPr id="3" name="グループ化 2">
            <a:extLst>
              <a:ext uri="{FF2B5EF4-FFF2-40B4-BE49-F238E27FC236}">
                <a16:creationId xmlns:a16="http://schemas.microsoft.com/office/drawing/2014/main" id="{26CEBDAF-C3A1-AA85-7954-487457DC51C3}"/>
              </a:ext>
            </a:extLst>
          </p:cNvPr>
          <p:cNvGrpSpPr/>
          <p:nvPr userDrawn="1"/>
        </p:nvGrpSpPr>
        <p:grpSpPr>
          <a:xfrm>
            <a:off x="8041197" y="3960000"/>
            <a:ext cx="1440000" cy="1894801"/>
            <a:chOff x="8050246" y="4451478"/>
            <a:chExt cx="1440000" cy="1894801"/>
          </a:xfrm>
        </p:grpSpPr>
        <p:pic>
          <p:nvPicPr>
            <p:cNvPr id="4" name="図 3" descr="ロゴ, 会社名&#10;&#10;自動的に生成された説明">
              <a:extLst>
                <a:ext uri="{FF2B5EF4-FFF2-40B4-BE49-F238E27FC236}">
                  <a16:creationId xmlns:a16="http://schemas.microsoft.com/office/drawing/2014/main" id="{8DC421F0-8645-C3F4-1894-E38A68B90FF8}"/>
                </a:ext>
              </a:extLst>
            </p:cNvPr>
            <p:cNvPicPr>
              <a:picLocks noChangeAspect="1"/>
            </p:cNvPicPr>
            <p:nvPr userDrawn="1"/>
          </p:nvPicPr>
          <p:blipFill>
            <a:blip r:embed="rId6" cstate="print">
              <a:extLst>
                <a:ext uri="{28A0092B-C50C-407E-A947-70E740481C1C}">
                  <a14:useLocalDpi xmlns:a14="http://schemas.microsoft.com/office/drawing/2010/main"/>
                </a:ext>
              </a:extLst>
            </a:blip>
            <a:stretch>
              <a:fillRect/>
            </a:stretch>
          </p:blipFill>
          <p:spPr bwMode="gray">
            <a:xfrm>
              <a:off x="8050246" y="4451478"/>
              <a:ext cx="1440000" cy="873777"/>
            </a:xfrm>
            <a:prstGeom prst="rect">
              <a:avLst/>
            </a:prstGeom>
          </p:spPr>
        </p:pic>
        <p:pic>
          <p:nvPicPr>
            <p:cNvPr id="5" name="図 4" descr="ロゴ&#10;&#10;自動的に生成された説明">
              <a:extLst>
                <a:ext uri="{FF2B5EF4-FFF2-40B4-BE49-F238E27FC236}">
                  <a16:creationId xmlns:a16="http://schemas.microsoft.com/office/drawing/2014/main" id="{B77EF277-F2AE-B462-A565-FA353BA22235}"/>
                </a:ext>
              </a:extLst>
            </p:cNvPr>
            <p:cNvPicPr>
              <a:picLocks noChangeAspect="1"/>
            </p:cNvPicPr>
            <p:nvPr userDrawn="1"/>
          </p:nvPicPr>
          <p:blipFill>
            <a:blip r:embed="rId7" cstate="print">
              <a:extLst>
                <a:ext uri="{28A0092B-C50C-407E-A947-70E740481C1C}">
                  <a14:useLocalDpi xmlns:a14="http://schemas.microsoft.com/office/drawing/2010/main"/>
                </a:ext>
              </a:extLst>
            </a:blip>
            <a:stretch>
              <a:fillRect/>
            </a:stretch>
          </p:blipFill>
          <p:spPr>
            <a:xfrm>
              <a:off x="8148021" y="5473537"/>
              <a:ext cx="1244450" cy="872742"/>
            </a:xfrm>
            <a:prstGeom prst="rect">
              <a:avLst/>
            </a:prstGeom>
          </p:spPr>
        </p:pic>
      </p:grpSp>
    </p:spTree>
    <p:extLst>
      <p:ext uri="{BB962C8B-B14F-4D97-AF65-F5344CB8AC3E}">
        <p14:creationId xmlns:p14="http://schemas.microsoft.com/office/powerpoint/2010/main" val="3484669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基本版）黒_背表紙_A4">
    <p:bg bwMode="gray">
      <p:bgRef idx="1001">
        <a:schemeClr val="bg1"/>
      </p:bgRef>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290288668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7" name="テキスト ボックス 6">
            <a:extLst>
              <a:ext uri="{FF2B5EF4-FFF2-40B4-BE49-F238E27FC236}">
                <a16:creationId xmlns:a16="http://schemas.microsoft.com/office/drawing/2014/main" id="{A03F3504-9539-4146-B3C1-F25407A51609}"/>
              </a:ext>
            </a:extLst>
          </p:cNvPr>
          <p:cNvSpPr txBox="1"/>
          <p:nvPr userDrawn="1"/>
        </p:nvSpPr>
        <p:spPr bwMode="gray">
          <a:xfrm>
            <a:off x="8041197" y="6517421"/>
            <a:ext cx="1465145" cy="251544"/>
          </a:xfrm>
          <a:prstGeom prst="rect">
            <a:avLst/>
          </a:prstGeom>
          <a:noFill/>
        </p:spPr>
        <p:txBody>
          <a:bodyPr wrap="none" lIns="0" tIns="0" rIns="0" bIns="0" rtlCol="0">
            <a:spAutoFit/>
          </a:bodyPr>
          <a:lstStyle/>
          <a:p>
            <a:pPr algn="l">
              <a:lnSpc>
                <a:spcPts val="950"/>
              </a:lnSpc>
            </a:pPr>
            <a:r>
              <a:rPr kumimoji="1" lang="en-US" altLang="ja-JP" sz="800" dirty="0">
                <a:solidFill>
                  <a:schemeClr val="tx1"/>
                </a:solidFill>
                <a:latin typeface="+mn-lt"/>
                <a:cs typeface="+mn-cs"/>
                <a:sym typeface="+mn-lt"/>
              </a:rPr>
              <a:t>Member of</a:t>
            </a:r>
            <a:br>
              <a:rPr kumimoji="1" lang="en-US" altLang="ja-JP" sz="800" dirty="0">
                <a:solidFill>
                  <a:schemeClr val="tx1"/>
                </a:solidFill>
                <a:latin typeface="+mn-lt"/>
                <a:cs typeface="+mn-cs"/>
                <a:sym typeface="+mn-lt"/>
              </a:rPr>
            </a:br>
            <a:r>
              <a:rPr kumimoji="1" lang="en-US" altLang="ja-JP" sz="800" b="1" dirty="0">
                <a:solidFill>
                  <a:schemeClr val="tx1"/>
                </a:solidFill>
                <a:latin typeface="+mn-lt"/>
                <a:cs typeface="+mn-cs"/>
                <a:sym typeface="+mn-lt"/>
              </a:rPr>
              <a:t>Deloitte Touche Tohmatsu Limited</a:t>
            </a:r>
            <a:endParaRPr kumimoji="1" lang="ja-JP" altLang="en-US" sz="800" b="1" dirty="0">
              <a:solidFill>
                <a:schemeClr val="tx1"/>
              </a:solidFill>
              <a:latin typeface="+mn-lt"/>
              <a:cs typeface="+mn-cs"/>
              <a:sym typeface="+mn-lt"/>
            </a:endParaRPr>
          </a:p>
        </p:txBody>
      </p:sp>
      <p:sp>
        <p:nvSpPr>
          <p:cNvPr id="11" name="テキスト プレースホルダー 13">
            <a:extLst>
              <a:ext uri="{FF2B5EF4-FFF2-40B4-BE49-F238E27FC236}">
                <a16:creationId xmlns:a16="http://schemas.microsoft.com/office/drawing/2014/main" id="{EC10764A-D9E5-4773-9998-E6E340EF200C}"/>
              </a:ext>
            </a:extLst>
          </p:cNvPr>
          <p:cNvSpPr>
            <a:spLocks noGrp="1"/>
          </p:cNvSpPr>
          <p:nvPr>
            <p:ph type="body" sz="quarter" idx="10"/>
          </p:nvPr>
        </p:nvSpPr>
        <p:spPr bwMode="gray">
          <a:xfrm>
            <a:off x="417600" y="6336000"/>
            <a:ext cx="7020000" cy="127856"/>
          </a:xfrm>
        </p:spPr>
        <p:txBody>
          <a:bodyPr anchor="b" anchorCtr="0">
            <a:spAutoFit/>
          </a:bodyPr>
          <a:lstStyle>
            <a:lvl1pPr>
              <a:defRPr sz="800">
                <a:solidFill>
                  <a:schemeClr val="tx1"/>
                </a:solidFill>
                <a:cs typeface="+mn-cs"/>
              </a:defRPr>
            </a:lvl1pPr>
          </a:lstStyle>
          <a:p>
            <a:pPr lvl="0"/>
            <a:r>
              <a:rPr kumimoji="1" lang="ja-JP" altLang="en-US"/>
              <a:t>マスター テキストの書式設定</a:t>
            </a:r>
          </a:p>
        </p:txBody>
      </p:sp>
      <p:pic>
        <p:nvPicPr>
          <p:cNvPr id="13" name="図 12">
            <a:extLst>
              <a:ext uri="{FF2B5EF4-FFF2-40B4-BE49-F238E27FC236}">
                <a16:creationId xmlns:a16="http://schemas.microsoft.com/office/drawing/2014/main" id="{08C8D089-6B7B-4D22-A423-606FF0A07235}"/>
              </a:ext>
            </a:extLst>
          </p:cNvPr>
          <p:cNvPicPr>
            <a:picLocks noChangeAspect="1"/>
          </p:cNvPicPr>
          <p:nvPr userDrawn="1"/>
        </p:nvPicPr>
        <p:blipFill>
          <a:blip r:embed="rId5" cstate="print">
            <a:extLst>
              <a:ext uri="{28A0092B-C50C-407E-A947-70E740481C1C}">
                <a14:useLocalDpi xmlns:a14="http://schemas.microsoft.com/office/drawing/2010/main"/>
              </a:ext>
            </a:extLst>
          </a:blip>
          <a:stretch>
            <a:fillRect/>
          </a:stretch>
        </p:blipFill>
        <p:spPr bwMode="gray">
          <a:xfrm>
            <a:off x="417601" y="432000"/>
            <a:ext cx="1870453" cy="586800"/>
          </a:xfrm>
          <a:prstGeom prst="rect">
            <a:avLst/>
          </a:prstGeom>
        </p:spPr>
      </p:pic>
      <p:sp>
        <p:nvSpPr>
          <p:cNvPr id="8" name="Text Box 37">
            <a:extLst>
              <a:ext uri="{FF2B5EF4-FFF2-40B4-BE49-F238E27FC236}">
                <a16:creationId xmlns:a16="http://schemas.microsoft.com/office/drawing/2014/main" id="{8ECAF025-B44C-4744-8C34-DBC751A55D36}"/>
              </a:ext>
            </a:extLst>
          </p:cNvPr>
          <p:cNvSpPr txBox="1">
            <a:spLocks noChangeArrowheads="1"/>
          </p:cNvSpPr>
          <p:nvPr userDrawn="1"/>
        </p:nvSpPr>
        <p:spPr bwMode="gray">
          <a:xfrm>
            <a:off x="417600" y="6588000"/>
            <a:ext cx="4356000" cy="169200"/>
          </a:xfrm>
          <a:prstGeom prst="rect">
            <a:avLst/>
          </a:prstGeom>
          <a:noFill/>
          <a:ln w="9525">
            <a:noFill/>
            <a:miter lim="800000"/>
            <a:headEnd/>
            <a:tailEnd/>
          </a:ln>
          <a:effectLst/>
        </p:spPr>
        <p:txBody>
          <a:bodyPr wrap="none" lIns="0" tIns="0" rIns="0" bIns="0" anchor="b" anchorCtr="0">
            <a:noAutofit/>
          </a:bodyPr>
          <a:lstStyle/>
          <a:p>
            <a:pPr algn="l" rtl="0" eaLnBrk="0" fontAlgn="base" hangingPunct="0">
              <a:spcBef>
                <a:spcPct val="50000"/>
              </a:spcBef>
              <a:spcAft>
                <a:spcPct val="0"/>
              </a:spcAft>
            </a:pPr>
            <a:r>
              <a:rPr lang="en-US" altLang="ja-JP" sz="800" kern="1200" dirty="0">
                <a:solidFill>
                  <a:schemeClr val="tx1"/>
                </a:solidFill>
                <a:latin typeface="+mn-lt"/>
                <a:ea typeface="+mn-ea"/>
                <a:cs typeface="+mn-cs"/>
                <a:sym typeface="+mn-lt"/>
              </a:rPr>
              <a:t>© 2025. For information, contact Deloitte Tohmatsu Group.</a:t>
            </a:r>
          </a:p>
        </p:txBody>
      </p:sp>
      <p:grpSp>
        <p:nvGrpSpPr>
          <p:cNvPr id="3" name="グループ化 2">
            <a:extLst>
              <a:ext uri="{FF2B5EF4-FFF2-40B4-BE49-F238E27FC236}">
                <a16:creationId xmlns:a16="http://schemas.microsoft.com/office/drawing/2014/main" id="{4EB93A60-2CD0-2A5E-20B8-1BD4AB01A101}"/>
              </a:ext>
            </a:extLst>
          </p:cNvPr>
          <p:cNvGrpSpPr/>
          <p:nvPr userDrawn="1"/>
        </p:nvGrpSpPr>
        <p:grpSpPr>
          <a:xfrm>
            <a:off x="8050925" y="3960000"/>
            <a:ext cx="1440000" cy="1861937"/>
            <a:chOff x="8050925" y="4451478"/>
            <a:chExt cx="1440000" cy="1861937"/>
          </a:xfrm>
        </p:grpSpPr>
        <p:pic>
          <p:nvPicPr>
            <p:cNvPr id="4" name="図 3" descr="ロゴ, 会社名&#10;&#10;自動的に生成された説明">
              <a:extLst>
                <a:ext uri="{FF2B5EF4-FFF2-40B4-BE49-F238E27FC236}">
                  <a16:creationId xmlns:a16="http://schemas.microsoft.com/office/drawing/2014/main" id="{F4435819-A308-634F-91CD-16F2B97761FD}"/>
                </a:ext>
              </a:extLst>
            </p:cNvPr>
            <p:cNvPicPr>
              <a:picLocks noChangeAspect="1"/>
            </p:cNvPicPr>
            <p:nvPr userDrawn="1"/>
          </p:nvPicPr>
          <p:blipFill>
            <a:blip r:embed="rId6" cstate="print">
              <a:extLst>
                <a:ext uri="{28A0092B-C50C-407E-A947-70E740481C1C}">
                  <a14:useLocalDpi xmlns:a14="http://schemas.microsoft.com/office/drawing/2010/main"/>
                </a:ext>
              </a:extLst>
            </a:blip>
            <a:stretch>
              <a:fillRect/>
            </a:stretch>
          </p:blipFill>
          <p:spPr bwMode="gray">
            <a:xfrm>
              <a:off x="8050925" y="4451478"/>
              <a:ext cx="1440000" cy="873777"/>
            </a:xfrm>
            <a:prstGeom prst="rect">
              <a:avLst/>
            </a:prstGeom>
          </p:spPr>
        </p:pic>
        <p:pic>
          <p:nvPicPr>
            <p:cNvPr id="9" name="図 8">
              <a:extLst>
                <a:ext uri="{FF2B5EF4-FFF2-40B4-BE49-F238E27FC236}">
                  <a16:creationId xmlns:a16="http://schemas.microsoft.com/office/drawing/2014/main" id="{8A8AC27E-9547-76A3-AD5A-B4EA83CEBC76}"/>
                </a:ext>
              </a:extLst>
            </p:cNvPr>
            <p:cNvPicPr>
              <a:picLocks noChangeAspect="1"/>
            </p:cNvPicPr>
            <p:nvPr userDrawn="1"/>
          </p:nvPicPr>
          <p:blipFill>
            <a:blip r:embed="rId7" cstate="print">
              <a:extLst>
                <a:ext uri="{28A0092B-C50C-407E-A947-70E740481C1C}">
                  <a14:useLocalDpi xmlns:a14="http://schemas.microsoft.com/office/drawing/2010/main"/>
                </a:ext>
              </a:extLst>
            </a:blip>
            <a:stretch>
              <a:fillRect/>
            </a:stretch>
          </p:blipFill>
          <p:spPr>
            <a:xfrm>
              <a:off x="8148021" y="5473537"/>
              <a:ext cx="1229139" cy="839878"/>
            </a:xfrm>
            <a:prstGeom prst="rect">
              <a:avLst/>
            </a:prstGeom>
          </p:spPr>
        </p:pic>
      </p:grpSp>
    </p:spTree>
    <p:extLst>
      <p:ext uri="{BB962C8B-B14F-4D97-AF65-F5344CB8AC3E}">
        <p14:creationId xmlns:p14="http://schemas.microsoft.com/office/powerpoint/2010/main" val="414685361"/>
      </p:ext>
    </p:extLst>
  </p:cSld>
  <p:clrMapOvr>
    <a:overrideClrMapping bg1="dk1" tx1="lt1" bg2="dk2" tx2="lt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基本版）黒_背表紙_トーマツロゴ_A4">
    <p:bg bwMode="gray">
      <p:bgRef idx="1001">
        <a:schemeClr val="bg1"/>
      </p:bgRef>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03957785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7" name="テキスト ボックス 6">
            <a:extLst>
              <a:ext uri="{FF2B5EF4-FFF2-40B4-BE49-F238E27FC236}">
                <a16:creationId xmlns:a16="http://schemas.microsoft.com/office/drawing/2014/main" id="{A03F3504-9539-4146-B3C1-F25407A51609}"/>
              </a:ext>
            </a:extLst>
          </p:cNvPr>
          <p:cNvSpPr txBox="1"/>
          <p:nvPr userDrawn="1"/>
        </p:nvSpPr>
        <p:spPr bwMode="gray">
          <a:xfrm>
            <a:off x="8041197" y="6517421"/>
            <a:ext cx="1465145" cy="251544"/>
          </a:xfrm>
          <a:prstGeom prst="rect">
            <a:avLst/>
          </a:prstGeom>
          <a:noFill/>
        </p:spPr>
        <p:txBody>
          <a:bodyPr wrap="none" lIns="0" tIns="0" rIns="0" bIns="0" rtlCol="0">
            <a:spAutoFit/>
          </a:bodyPr>
          <a:lstStyle/>
          <a:p>
            <a:pPr algn="l">
              <a:lnSpc>
                <a:spcPts val="950"/>
              </a:lnSpc>
            </a:pPr>
            <a:r>
              <a:rPr kumimoji="1" lang="en-US" altLang="ja-JP" sz="800" dirty="0">
                <a:solidFill>
                  <a:schemeClr val="tx1"/>
                </a:solidFill>
                <a:latin typeface="+mn-lt"/>
                <a:cs typeface="+mn-cs"/>
                <a:sym typeface="+mn-lt"/>
              </a:rPr>
              <a:t>Member of</a:t>
            </a:r>
            <a:br>
              <a:rPr kumimoji="1" lang="en-US" altLang="ja-JP" sz="800" dirty="0">
                <a:solidFill>
                  <a:schemeClr val="tx1"/>
                </a:solidFill>
                <a:latin typeface="+mn-lt"/>
                <a:cs typeface="+mn-cs"/>
                <a:sym typeface="+mn-lt"/>
              </a:rPr>
            </a:br>
            <a:r>
              <a:rPr kumimoji="1" lang="en-US" altLang="ja-JP" sz="800" b="1" dirty="0">
                <a:solidFill>
                  <a:schemeClr val="tx1"/>
                </a:solidFill>
                <a:latin typeface="+mn-lt"/>
                <a:cs typeface="+mn-cs"/>
                <a:sym typeface="+mn-lt"/>
              </a:rPr>
              <a:t>Deloitte Touche Tohmatsu Limited</a:t>
            </a:r>
            <a:endParaRPr kumimoji="1" lang="ja-JP" altLang="en-US" sz="800" b="1" dirty="0">
              <a:solidFill>
                <a:schemeClr val="tx1"/>
              </a:solidFill>
              <a:latin typeface="+mn-lt"/>
              <a:cs typeface="+mn-cs"/>
              <a:sym typeface="+mn-lt"/>
            </a:endParaRPr>
          </a:p>
        </p:txBody>
      </p:sp>
      <p:sp>
        <p:nvSpPr>
          <p:cNvPr id="10" name="テキスト プレースホルダー 13">
            <a:extLst>
              <a:ext uri="{FF2B5EF4-FFF2-40B4-BE49-F238E27FC236}">
                <a16:creationId xmlns:a16="http://schemas.microsoft.com/office/drawing/2014/main" id="{98ED7F2A-D8F8-44B8-9950-656D3B6AC777}"/>
              </a:ext>
            </a:extLst>
          </p:cNvPr>
          <p:cNvSpPr>
            <a:spLocks noGrp="1"/>
          </p:cNvSpPr>
          <p:nvPr>
            <p:ph type="body" sz="quarter" idx="10"/>
          </p:nvPr>
        </p:nvSpPr>
        <p:spPr bwMode="gray">
          <a:xfrm>
            <a:off x="417600" y="6336000"/>
            <a:ext cx="7020000" cy="127856"/>
          </a:xfrm>
        </p:spPr>
        <p:txBody>
          <a:bodyPr anchor="b" anchorCtr="0">
            <a:spAutoFit/>
          </a:bodyPr>
          <a:lstStyle>
            <a:lvl1pPr>
              <a:defRPr sz="800">
                <a:solidFill>
                  <a:schemeClr val="tx1"/>
                </a:solidFill>
                <a:cs typeface="+mn-cs"/>
              </a:defRPr>
            </a:lvl1pPr>
          </a:lstStyle>
          <a:p>
            <a:pPr lvl="0"/>
            <a:r>
              <a:rPr kumimoji="1" lang="ja-JP" altLang="en-US"/>
              <a:t>マスター テキストの書式設定</a:t>
            </a:r>
          </a:p>
        </p:txBody>
      </p:sp>
      <p:pic>
        <p:nvPicPr>
          <p:cNvPr id="13" name="図 12">
            <a:extLst>
              <a:ext uri="{FF2B5EF4-FFF2-40B4-BE49-F238E27FC236}">
                <a16:creationId xmlns:a16="http://schemas.microsoft.com/office/drawing/2014/main" id="{66211CF3-AF55-4BB2-ABA6-DFDFA3C5155C}"/>
              </a:ext>
            </a:extLst>
          </p:cNvPr>
          <p:cNvPicPr>
            <a:picLocks noChangeAspect="1"/>
          </p:cNvPicPr>
          <p:nvPr userDrawn="1"/>
        </p:nvPicPr>
        <p:blipFill rotWithShape="1">
          <a:blip r:embed="rId5">
            <a:extLst>
              <a:ext uri="{28A0092B-C50C-407E-A947-70E740481C1C}">
                <a14:useLocalDpi xmlns:a14="http://schemas.microsoft.com/office/drawing/2010/main"/>
              </a:ext>
            </a:extLst>
          </a:blip>
          <a:stretch/>
        </p:blipFill>
        <p:spPr bwMode="gray">
          <a:xfrm>
            <a:off x="417600" y="432000"/>
            <a:ext cx="3449948" cy="586076"/>
          </a:xfrm>
          <a:prstGeom prst="rect">
            <a:avLst/>
          </a:prstGeom>
        </p:spPr>
      </p:pic>
      <p:sp>
        <p:nvSpPr>
          <p:cNvPr id="9" name="Text Box 37">
            <a:extLst>
              <a:ext uri="{FF2B5EF4-FFF2-40B4-BE49-F238E27FC236}">
                <a16:creationId xmlns:a16="http://schemas.microsoft.com/office/drawing/2014/main" id="{97296455-89ED-4F08-B776-BE18D4C8DF8F}"/>
              </a:ext>
            </a:extLst>
          </p:cNvPr>
          <p:cNvSpPr txBox="1">
            <a:spLocks noChangeArrowheads="1"/>
          </p:cNvSpPr>
          <p:nvPr userDrawn="1"/>
        </p:nvSpPr>
        <p:spPr bwMode="gray">
          <a:xfrm>
            <a:off x="417600" y="6588000"/>
            <a:ext cx="4356000" cy="169200"/>
          </a:xfrm>
          <a:prstGeom prst="rect">
            <a:avLst/>
          </a:prstGeom>
          <a:noFill/>
          <a:ln w="9525">
            <a:noFill/>
            <a:miter lim="800000"/>
            <a:headEnd/>
            <a:tailEnd/>
          </a:ln>
          <a:effectLst/>
        </p:spPr>
        <p:txBody>
          <a:bodyPr wrap="none" lIns="0" tIns="0" rIns="0" bIns="0" anchor="b" anchorCtr="0">
            <a:noAutofit/>
          </a:bodyPr>
          <a:lstStyle/>
          <a:p>
            <a:pPr algn="l" rtl="0" eaLnBrk="0" fontAlgn="base" hangingPunct="0">
              <a:spcBef>
                <a:spcPct val="50000"/>
              </a:spcBef>
              <a:spcAft>
                <a:spcPct val="0"/>
              </a:spcAft>
            </a:pPr>
            <a:r>
              <a:rPr lang="en-US" altLang="ja-JP" sz="800" kern="1200" dirty="0">
                <a:solidFill>
                  <a:schemeClr val="tx1"/>
                </a:solidFill>
                <a:latin typeface="+mn-lt"/>
                <a:ea typeface="+mn-ea"/>
                <a:cs typeface="+mn-cs"/>
                <a:sym typeface="+mn-lt"/>
              </a:rPr>
              <a:t>© 2025. For information, contact Deloitte Tohmatsu Group.</a:t>
            </a:r>
          </a:p>
        </p:txBody>
      </p:sp>
      <p:grpSp>
        <p:nvGrpSpPr>
          <p:cNvPr id="3" name="グループ化 2">
            <a:extLst>
              <a:ext uri="{FF2B5EF4-FFF2-40B4-BE49-F238E27FC236}">
                <a16:creationId xmlns:a16="http://schemas.microsoft.com/office/drawing/2014/main" id="{13C9F1B6-51C5-5DB3-98EE-CAD6CE2D259D}"/>
              </a:ext>
            </a:extLst>
          </p:cNvPr>
          <p:cNvGrpSpPr/>
          <p:nvPr userDrawn="1"/>
        </p:nvGrpSpPr>
        <p:grpSpPr>
          <a:xfrm>
            <a:off x="8050925" y="3960000"/>
            <a:ext cx="1440000" cy="1861937"/>
            <a:chOff x="8050925" y="4451478"/>
            <a:chExt cx="1440000" cy="1861937"/>
          </a:xfrm>
        </p:grpSpPr>
        <p:pic>
          <p:nvPicPr>
            <p:cNvPr id="4" name="図 3" descr="ロゴ, 会社名&#10;&#10;自動的に生成された説明">
              <a:extLst>
                <a:ext uri="{FF2B5EF4-FFF2-40B4-BE49-F238E27FC236}">
                  <a16:creationId xmlns:a16="http://schemas.microsoft.com/office/drawing/2014/main" id="{6CD5B902-7095-BD72-0D99-6F782E0CCFD2}"/>
                </a:ext>
              </a:extLst>
            </p:cNvPr>
            <p:cNvPicPr>
              <a:picLocks noChangeAspect="1"/>
            </p:cNvPicPr>
            <p:nvPr userDrawn="1"/>
          </p:nvPicPr>
          <p:blipFill>
            <a:blip r:embed="rId6" cstate="print">
              <a:extLst>
                <a:ext uri="{28A0092B-C50C-407E-A947-70E740481C1C}">
                  <a14:useLocalDpi xmlns:a14="http://schemas.microsoft.com/office/drawing/2010/main"/>
                </a:ext>
              </a:extLst>
            </a:blip>
            <a:stretch>
              <a:fillRect/>
            </a:stretch>
          </p:blipFill>
          <p:spPr bwMode="gray">
            <a:xfrm>
              <a:off x="8050925" y="4451478"/>
              <a:ext cx="1440000" cy="873777"/>
            </a:xfrm>
            <a:prstGeom prst="rect">
              <a:avLst/>
            </a:prstGeom>
          </p:spPr>
        </p:pic>
        <p:pic>
          <p:nvPicPr>
            <p:cNvPr id="5" name="図 4">
              <a:extLst>
                <a:ext uri="{FF2B5EF4-FFF2-40B4-BE49-F238E27FC236}">
                  <a16:creationId xmlns:a16="http://schemas.microsoft.com/office/drawing/2014/main" id="{5A3B695B-6410-9AD3-6349-43CC7A1FEFE6}"/>
                </a:ext>
              </a:extLst>
            </p:cNvPr>
            <p:cNvPicPr>
              <a:picLocks noChangeAspect="1"/>
            </p:cNvPicPr>
            <p:nvPr userDrawn="1"/>
          </p:nvPicPr>
          <p:blipFill>
            <a:blip r:embed="rId7" cstate="print">
              <a:extLst>
                <a:ext uri="{28A0092B-C50C-407E-A947-70E740481C1C}">
                  <a14:useLocalDpi xmlns:a14="http://schemas.microsoft.com/office/drawing/2010/main"/>
                </a:ext>
              </a:extLst>
            </a:blip>
            <a:stretch>
              <a:fillRect/>
            </a:stretch>
          </p:blipFill>
          <p:spPr>
            <a:xfrm>
              <a:off x="8148021" y="5473537"/>
              <a:ext cx="1229139" cy="839878"/>
            </a:xfrm>
            <a:prstGeom prst="rect">
              <a:avLst/>
            </a:prstGeom>
          </p:spPr>
        </p:pic>
      </p:grpSp>
    </p:spTree>
    <p:extLst>
      <p:ext uri="{BB962C8B-B14F-4D97-AF65-F5344CB8AC3E}">
        <p14:creationId xmlns:p14="http://schemas.microsoft.com/office/powerpoint/2010/main" val="3087478526"/>
      </p:ext>
    </p:extLst>
  </p:cSld>
  <p:clrMapOvr>
    <a:overrideClrMapping bg1="dk1" tx1="lt1" bg2="dk2" tx2="lt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基本版②） タイトルのみ_A4">
    <p:spTree>
      <p:nvGrpSpPr>
        <p:cNvPr id="1" name=""/>
        <p:cNvGrpSpPr/>
        <p:nvPr/>
      </p:nvGrpSpPr>
      <p:grpSpPr>
        <a:xfrm>
          <a:off x="0" y="0"/>
          <a:ext cx="0" cy="0"/>
          <a:chOff x="0" y="0"/>
          <a:chExt cx="0" cy="0"/>
        </a:xfrm>
      </p:grpSpPr>
      <p:graphicFrame>
        <p:nvGraphicFramePr>
          <p:cNvPr id="6" name="オブジェクト 5" hidden="1"/>
          <p:cNvGraphicFramePr>
            <a:graphicFrameLocks noChangeAspect="1"/>
          </p:cNvGraphicFramePr>
          <p:nvPr userDrawn="1">
            <p:custDataLst>
              <p:tags r:id="rId1"/>
            </p:custDataLst>
            <p:extLst>
              <p:ext uri="{D42A27DB-BD31-4B8C-83A1-F6EECF244321}">
                <p14:modId xmlns:p14="http://schemas.microsoft.com/office/powerpoint/2010/main" val="239839416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a:xfrm>
            <a:off x="705600" y="6588000"/>
            <a:ext cx="4068000" cy="169200"/>
          </a:xfrm>
        </p:spPr>
        <p:txBody>
          <a:bodyPr/>
          <a:lstStyle>
            <a:lvl1pPr>
              <a:defRPr baseline="0">
                <a:solidFill>
                  <a:schemeClr val="tx1"/>
                </a:solidFill>
                <a:latin typeface="+mn-lt"/>
                <a:ea typeface="+mn-ea"/>
                <a:cs typeface="+mn-cs"/>
                <a:sym typeface="+mn-lt"/>
              </a:defRPr>
            </a:lvl1pPr>
          </a:lstStyle>
          <a:p>
            <a:r>
              <a:rPr lang="en-GB" altLang="en-GB"/>
              <a:t>DT Template A4</a:t>
            </a:r>
            <a:endParaRPr lang="en-GB" altLang="en-GB" dirty="0"/>
          </a:p>
        </p:txBody>
      </p:sp>
      <p:sp>
        <p:nvSpPr>
          <p:cNvPr id="4" name="スライド番号プレースホルダ 3"/>
          <p:cNvSpPr>
            <a:spLocks noGrp="1"/>
          </p:cNvSpPr>
          <p:nvPr>
            <p:ph type="sldNum" sz="quarter" idx="11"/>
          </p:nvPr>
        </p:nvSpPr>
        <p:spPr bwMode="gray"/>
        <p:txBody>
          <a:bodyPr/>
          <a:lstStyle>
            <a:lvl1pPr>
              <a:defRPr baseline="0">
                <a:solidFill>
                  <a:schemeClr val="tx1"/>
                </a:solidFill>
                <a:latin typeface="+mn-lt"/>
                <a:ea typeface="+mn-ea"/>
                <a:cs typeface="+mn-cs"/>
                <a:sym typeface="+mn-lt"/>
              </a:defRPr>
            </a:lvl1pPr>
          </a:lstStyle>
          <a:p>
            <a:fld id="{56E56C22-CD92-4A50-AAD1-E2171E0619BD}" type="slidenum">
              <a:rPr lang="ja-JP" altLang="en-US" smtClean="0"/>
              <a:pPr/>
              <a:t>‹#›</a:t>
            </a:fld>
            <a:endParaRPr lang="ja-JP" altLang="en-US" dirty="0"/>
          </a:p>
        </p:txBody>
      </p:sp>
      <p:sp>
        <p:nvSpPr>
          <p:cNvPr id="2" name="テキスト プレースホルダー 2">
            <a:extLst>
              <a:ext uri="{FF2B5EF4-FFF2-40B4-BE49-F238E27FC236}">
                <a16:creationId xmlns:a16="http://schemas.microsoft.com/office/drawing/2014/main" id="{3E39B168-5EA0-581D-6349-FB585680E2F7}"/>
              </a:ext>
            </a:extLst>
          </p:cNvPr>
          <p:cNvSpPr>
            <a:spLocks noGrp="1"/>
          </p:cNvSpPr>
          <p:nvPr>
            <p:ph type="body" sz="quarter" idx="16" hasCustomPrompt="1"/>
          </p:nvPr>
        </p:nvSpPr>
        <p:spPr bwMode="gray">
          <a:xfrm>
            <a:off x="416496" y="5842550"/>
            <a:ext cx="9072000" cy="468000"/>
          </a:xfrm>
          <a:prstGeom prst="rect">
            <a:avLst/>
          </a:prstGeom>
        </p:spPr>
        <p:txBody>
          <a:bodyPr wrap="square" anchor="b">
            <a:noAutofit/>
          </a:bodyPr>
          <a:lstStyle>
            <a:lvl1pPr fontAlgn="auto">
              <a:lnSpc>
                <a:spcPct val="100000"/>
              </a:lnSpc>
              <a:spcBef>
                <a:spcPts val="0"/>
              </a:spcBef>
              <a:defRPr sz="1000" b="0">
                <a:solidFill>
                  <a:schemeClr val="tx1"/>
                </a:solidFill>
                <a:latin typeface="+mn-lt"/>
                <a:ea typeface="+mn-ea"/>
                <a:cs typeface="+mn-cs"/>
                <a:sym typeface="+mn-lt"/>
              </a:defRPr>
            </a:lvl1pPr>
          </a:lstStyle>
          <a:p>
            <a:pPr lvl="0"/>
            <a:r>
              <a:rPr kumimoji="1" lang="zh-CN" altLang="en-US" dirty="0"/>
              <a:t>出所：</a:t>
            </a:r>
            <a:r>
              <a:rPr kumimoji="1" lang="en-US" altLang="zh-CN" dirty="0"/>
              <a:t>XXX</a:t>
            </a:r>
            <a:br>
              <a:rPr kumimoji="1" lang="en-US" altLang="zh-CN" dirty="0"/>
            </a:br>
            <a:r>
              <a:rPr kumimoji="1" lang="zh-CN" altLang="en-US" dirty="0"/>
              <a:t>脚注：</a:t>
            </a:r>
            <a:r>
              <a:rPr kumimoji="1" lang="en-US" altLang="zh-CN" dirty="0"/>
              <a:t>XXX</a:t>
            </a:r>
          </a:p>
        </p:txBody>
      </p:sp>
      <p:sp>
        <p:nvSpPr>
          <p:cNvPr id="7" name="テキスト プレースホルダ 5">
            <a:extLst>
              <a:ext uri="{FF2B5EF4-FFF2-40B4-BE49-F238E27FC236}">
                <a16:creationId xmlns:a16="http://schemas.microsoft.com/office/drawing/2014/main" id="{C750C47F-6A5E-43DA-810C-7BA23EF874CD}"/>
              </a:ext>
            </a:extLst>
          </p:cNvPr>
          <p:cNvSpPr>
            <a:spLocks noGrp="1"/>
          </p:cNvSpPr>
          <p:nvPr>
            <p:ph type="body" sz="quarter" idx="14" hasCustomPrompt="1"/>
          </p:nvPr>
        </p:nvSpPr>
        <p:spPr bwMode="gray">
          <a:xfrm>
            <a:off x="416496" y="180000"/>
            <a:ext cx="9072000" cy="615600"/>
          </a:xfrm>
          <a:prstGeom prst="rect">
            <a:avLst/>
          </a:prstGeom>
        </p:spPr>
        <p:txBody>
          <a:bodyPr vert="horz" lIns="0" tIns="0" rIns="0" bIns="0" rtlCol="0" anchor="b" anchorCtr="0">
            <a:noAutofit/>
          </a:bodyPr>
          <a:lstStyle>
            <a:lvl1pPr>
              <a:lnSpc>
                <a:spcPct val="100000"/>
              </a:lnSpc>
              <a:spcBef>
                <a:spcPts val="0"/>
              </a:spcBef>
              <a:defRPr lang="ja-JP" altLang="en-US" sz="2000" b="1" dirty="0">
                <a:latin typeface="+mj-lt"/>
                <a:ea typeface="+mj-ea"/>
                <a:cs typeface="+mj-cs"/>
              </a:defRPr>
            </a:lvl1pPr>
          </a:lstStyle>
          <a:p>
            <a:pPr fontAlgn="auto">
              <a:spcAft>
                <a:spcPts val="0"/>
              </a:spcAft>
            </a:pPr>
            <a:r>
              <a:rPr lang="ja-JP" altLang="en-US" dirty="0"/>
              <a:t>スライドタイトル（入力が必要）</a:t>
            </a:r>
          </a:p>
        </p:txBody>
      </p:sp>
      <p:sp>
        <p:nvSpPr>
          <p:cNvPr id="8" name="タイトル 1">
            <a:extLst>
              <a:ext uri="{FF2B5EF4-FFF2-40B4-BE49-F238E27FC236}">
                <a16:creationId xmlns:a16="http://schemas.microsoft.com/office/drawing/2014/main" id="{8EC76EA4-3538-4F0B-A615-1FFF84AA1871}"/>
              </a:ext>
            </a:extLst>
          </p:cNvPr>
          <p:cNvSpPr>
            <a:spLocks noGrp="1"/>
          </p:cNvSpPr>
          <p:nvPr>
            <p:ph type="title" hasCustomPrompt="1"/>
          </p:nvPr>
        </p:nvSpPr>
        <p:spPr bwMode="gray">
          <a:xfrm>
            <a:off x="417000" y="846000"/>
            <a:ext cx="9072000" cy="615600"/>
          </a:xfrm>
        </p:spPr>
        <p:txBody>
          <a:bodyPr vert="horz" lIns="0" tIns="0" rIns="0" bIns="0" rtlCol="0" anchor="t">
            <a:noAutofit/>
          </a:bodyPr>
          <a:lstStyle>
            <a:lvl1pPr>
              <a:defRPr lang="ja-JP" altLang="en-US" sz="1800" b="0" baseline="0" dirty="0">
                <a:solidFill>
                  <a:schemeClr val="tx1"/>
                </a:solidFill>
                <a:latin typeface="+mn-lt"/>
                <a:ea typeface="+mn-ea"/>
                <a:cs typeface="+mn-cs"/>
                <a:sym typeface="+mn-lt"/>
              </a:defRPr>
            </a:lvl1pPr>
          </a:lstStyle>
          <a:p>
            <a:pPr lvl="0"/>
            <a:r>
              <a:rPr kumimoji="1" lang="ja-JP" altLang="en-US" dirty="0"/>
              <a:t>キーメッセージ（オプション）</a:t>
            </a:r>
          </a:p>
        </p:txBody>
      </p:sp>
    </p:spTree>
    <p:extLst>
      <p:ext uri="{BB962C8B-B14F-4D97-AF65-F5344CB8AC3E}">
        <p14:creationId xmlns:p14="http://schemas.microsoft.com/office/powerpoint/2010/main" val="279652114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基本版②） タイトルのみ_出所・脚注なし_A4">
    <p:spTree>
      <p:nvGrpSpPr>
        <p:cNvPr id="1" name=""/>
        <p:cNvGrpSpPr/>
        <p:nvPr/>
      </p:nvGrpSpPr>
      <p:grpSpPr>
        <a:xfrm>
          <a:off x="0" y="0"/>
          <a:ext cx="0" cy="0"/>
          <a:chOff x="0" y="0"/>
          <a:chExt cx="0" cy="0"/>
        </a:xfrm>
      </p:grpSpPr>
      <p:graphicFrame>
        <p:nvGraphicFramePr>
          <p:cNvPr id="6" name="オブジェクト 5" hidden="1"/>
          <p:cNvGraphicFramePr>
            <a:graphicFrameLocks noChangeAspect="1"/>
          </p:cNvGraphicFramePr>
          <p:nvPr userDrawn="1">
            <p:custDataLst>
              <p:tags r:id="rId1"/>
            </p:custDataLst>
            <p:extLst>
              <p:ext uri="{D42A27DB-BD31-4B8C-83A1-F6EECF244321}">
                <p14:modId xmlns:p14="http://schemas.microsoft.com/office/powerpoint/2010/main" val="359209426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6" name="オブジェクト 5"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a:xfrm>
            <a:off x="705600" y="6588000"/>
            <a:ext cx="4068000" cy="169200"/>
          </a:xfrm>
        </p:spPr>
        <p:txBody>
          <a:bodyPr/>
          <a:lstStyle>
            <a:lvl1pPr>
              <a:defRPr baseline="0">
                <a:solidFill>
                  <a:schemeClr val="tx1"/>
                </a:solidFill>
                <a:latin typeface="+mn-lt"/>
                <a:ea typeface="+mn-ea"/>
                <a:cs typeface="+mn-cs"/>
                <a:sym typeface="+mn-lt"/>
              </a:defRPr>
            </a:lvl1pPr>
          </a:lstStyle>
          <a:p>
            <a:r>
              <a:rPr lang="en-GB" altLang="en-GB"/>
              <a:t>DT Template A4</a:t>
            </a:r>
            <a:endParaRPr lang="en-GB" altLang="en-GB" dirty="0"/>
          </a:p>
        </p:txBody>
      </p:sp>
      <p:sp>
        <p:nvSpPr>
          <p:cNvPr id="4" name="スライド番号プレースホルダ 3"/>
          <p:cNvSpPr>
            <a:spLocks noGrp="1"/>
          </p:cNvSpPr>
          <p:nvPr>
            <p:ph type="sldNum" sz="quarter" idx="11"/>
          </p:nvPr>
        </p:nvSpPr>
        <p:spPr bwMode="gray"/>
        <p:txBody>
          <a:bodyPr/>
          <a:lstStyle>
            <a:lvl1pPr>
              <a:defRPr baseline="0">
                <a:solidFill>
                  <a:schemeClr val="tx1"/>
                </a:solidFill>
                <a:latin typeface="+mn-lt"/>
                <a:ea typeface="+mn-ea"/>
                <a:cs typeface="+mn-cs"/>
                <a:sym typeface="+mn-lt"/>
              </a:defRPr>
            </a:lvl1pPr>
          </a:lstStyle>
          <a:p>
            <a:fld id="{56E56C22-CD92-4A50-AAD1-E2171E0619BD}" type="slidenum">
              <a:rPr lang="ja-JP" altLang="en-US" smtClean="0"/>
              <a:pPr/>
              <a:t>‹#›</a:t>
            </a:fld>
            <a:endParaRPr lang="ja-JP" altLang="en-US" dirty="0"/>
          </a:p>
        </p:txBody>
      </p:sp>
      <p:sp>
        <p:nvSpPr>
          <p:cNvPr id="7" name="テキスト プレースホルダ 5">
            <a:extLst>
              <a:ext uri="{FF2B5EF4-FFF2-40B4-BE49-F238E27FC236}">
                <a16:creationId xmlns:a16="http://schemas.microsoft.com/office/drawing/2014/main" id="{C750C47F-6A5E-43DA-810C-7BA23EF874CD}"/>
              </a:ext>
            </a:extLst>
          </p:cNvPr>
          <p:cNvSpPr>
            <a:spLocks noGrp="1"/>
          </p:cNvSpPr>
          <p:nvPr>
            <p:ph type="body" sz="quarter" idx="14" hasCustomPrompt="1"/>
          </p:nvPr>
        </p:nvSpPr>
        <p:spPr bwMode="gray">
          <a:xfrm>
            <a:off x="418075" y="180000"/>
            <a:ext cx="9072000" cy="615600"/>
          </a:xfrm>
          <a:prstGeom prst="rect">
            <a:avLst/>
          </a:prstGeom>
        </p:spPr>
        <p:txBody>
          <a:bodyPr vert="horz" lIns="0" tIns="0" rIns="0" bIns="0" rtlCol="0" anchor="b" anchorCtr="0">
            <a:noAutofit/>
          </a:bodyPr>
          <a:lstStyle>
            <a:lvl1pPr>
              <a:lnSpc>
                <a:spcPct val="100000"/>
              </a:lnSpc>
              <a:spcBef>
                <a:spcPts val="0"/>
              </a:spcBef>
              <a:defRPr lang="ja-JP" altLang="en-US" sz="2000" b="1" dirty="0">
                <a:latin typeface="+mj-lt"/>
                <a:ea typeface="+mj-ea"/>
                <a:cs typeface="+mj-cs"/>
              </a:defRPr>
            </a:lvl1pPr>
          </a:lstStyle>
          <a:p>
            <a:pPr fontAlgn="auto">
              <a:spcAft>
                <a:spcPts val="0"/>
              </a:spcAft>
            </a:pPr>
            <a:r>
              <a:rPr lang="ja-JP" altLang="en-US" dirty="0"/>
              <a:t>スライドタイトル（入力が必要）</a:t>
            </a:r>
          </a:p>
        </p:txBody>
      </p:sp>
      <p:sp>
        <p:nvSpPr>
          <p:cNvPr id="8" name="タイトル 1">
            <a:extLst>
              <a:ext uri="{FF2B5EF4-FFF2-40B4-BE49-F238E27FC236}">
                <a16:creationId xmlns:a16="http://schemas.microsoft.com/office/drawing/2014/main" id="{8EC76EA4-3538-4F0B-A615-1FFF84AA1871}"/>
              </a:ext>
            </a:extLst>
          </p:cNvPr>
          <p:cNvSpPr>
            <a:spLocks noGrp="1"/>
          </p:cNvSpPr>
          <p:nvPr>
            <p:ph type="title" hasCustomPrompt="1"/>
          </p:nvPr>
        </p:nvSpPr>
        <p:spPr bwMode="gray">
          <a:xfrm>
            <a:off x="417000" y="846000"/>
            <a:ext cx="9072000" cy="615600"/>
          </a:xfrm>
        </p:spPr>
        <p:txBody>
          <a:bodyPr vert="horz" lIns="0" tIns="0" rIns="0" bIns="0" rtlCol="0" anchor="t">
            <a:noAutofit/>
          </a:bodyPr>
          <a:lstStyle>
            <a:lvl1pPr>
              <a:defRPr lang="ja-JP" altLang="en-US" sz="1800" b="0" baseline="0" dirty="0">
                <a:solidFill>
                  <a:schemeClr val="tx1"/>
                </a:solidFill>
                <a:latin typeface="+mn-lt"/>
                <a:ea typeface="+mn-ea"/>
                <a:cs typeface="+mn-cs"/>
                <a:sym typeface="+mn-lt"/>
              </a:defRPr>
            </a:lvl1pPr>
          </a:lstStyle>
          <a:p>
            <a:pPr lvl="0"/>
            <a:r>
              <a:rPr kumimoji="1" lang="ja-JP" altLang="en-US" dirty="0"/>
              <a:t>キーメッセージ（オプション）</a:t>
            </a:r>
          </a:p>
        </p:txBody>
      </p:sp>
    </p:spTree>
    <p:extLst>
      <p:ext uri="{BB962C8B-B14F-4D97-AF65-F5344CB8AC3E}">
        <p14:creationId xmlns:p14="http://schemas.microsoft.com/office/powerpoint/2010/main" val="179713070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基本版②）小見出しあり_A4">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175606542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スライド番号プレースホルダ 5"/>
          <p:cNvSpPr>
            <a:spLocks noGrp="1"/>
          </p:cNvSpPr>
          <p:nvPr>
            <p:ph type="sldNum" sz="quarter" idx="10"/>
          </p:nvPr>
        </p:nvSpPr>
        <p:spPr bwMode="gray"/>
        <p:txBody>
          <a:bodyPr/>
          <a:lstStyle>
            <a:lvl1pPr>
              <a:defRPr baseline="0">
                <a:solidFill>
                  <a:schemeClr val="tx1"/>
                </a:solidFill>
                <a:latin typeface="+mn-lt"/>
                <a:ea typeface="+mn-ea"/>
                <a:cs typeface="+mn-cs"/>
                <a:sym typeface="+mn-lt"/>
              </a:defRPr>
            </a:lvl1pPr>
          </a:lstStyle>
          <a:p>
            <a:fld id="{E01102E1-88D9-4790-8615-AC810340BF51}" type="slidenum">
              <a:rPr lang="ja-JP" altLang="en-US" smtClean="0"/>
              <a:pPr/>
              <a:t>‹#›</a:t>
            </a:fld>
            <a:endParaRPr lang="ja-JP" altLang="en-US" dirty="0"/>
          </a:p>
        </p:txBody>
      </p:sp>
      <p:sp>
        <p:nvSpPr>
          <p:cNvPr id="8" name="フッター プレースホルダ 7"/>
          <p:cNvSpPr>
            <a:spLocks noGrp="1"/>
          </p:cNvSpPr>
          <p:nvPr>
            <p:ph type="ftr" sz="quarter" idx="11"/>
          </p:nvPr>
        </p:nvSpPr>
        <p:spPr bwMode="gray">
          <a:xfrm>
            <a:off x="705600" y="6588000"/>
            <a:ext cx="4068000" cy="169200"/>
          </a:xfrm>
        </p:spPr>
        <p:txBody>
          <a:bodyPr/>
          <a:lstStyle>
            <a:lvl1pPr>
              <a:defRPr baseline="0">
                <a:solidFill>
                  <a:schemeClr val="tx1"/>
                </a:solidFill>
                <a:latin typeface="+mn-lt"/>
                <a:ea typeface="+mn-ea"/>
                <a:cs typeface="+mn-cs"/>
                <a:sym typeface="+mn-lt"/>
              </a:defRPr>
            </a:lvl1pPr>
          </a:lstStyle>
          <a:p>
            <a:r>
              <a:rPr lang="en-GB" altLang="en-GB"/>
              <a:t>DT Template A4</a:t>
            </a:r>
            <a:endParaRPr lang="en-GB" altLang="en-GB" dirty="0"/>
          </a:p>
        </p:txBody>
      </p:sp>
      <p:sp>
        <p:nvSpPr>
          <p:cNvPr id="2" name="テキスト プレースホルダー 3">
            <a:extLst>
              <a:ext uri="{FF2B5EF4-FFF2-40B4-BE49-F238E27FC236}">
                <a16:creationId xmlns:a16="http://schemas.microsoft.com/office/drawing/2014/main" id="{D77E18BD-9AC5-29EE-F9C0-10C97340CF23}"/>
              </a:ext>
            </a:extLst>
          </p:cNvPr>
          <p:cNvSpPr>
            <a:spLocks noGrp="1"/>
          </p:cNvSpPr>
          <p:nvPr>
            <p:ph type="body" sz="quarter" idx="16" hasCustomPrompt="1"/>
          </p:nvPr>
        </p:nvSpPr>
        <p:spPr bwMode="gray">
          <a:xfrm>
            <a:off x="416496" y="5842550"/>
            <a:ext cx="9072000" cy="468000"/>
          </a:xfrm>
          <a:prstGeom prst="rect">
            <a:avLst/>
          </a:prstGeom>
        </p:spPr>
        <p:txBody>
          <a:bodyPr wrap="square" anchor="b">
            <a:noAutofit/>
          </a:bodyPr>
          <a:lstStyle>
            <a:lvl1pPr fontAlgn="auto">
              <a:lnSpc>
                <a:spcPct val="100000"/>
              </a:lnSpc>
              <a:spcBef>
                <a:spcPts val="0"/>
              </a:spcBef>
              <a:defRPr sz="1000" b="0">
                <a:solidFill>
                  <a:schemeClr val="tx1"/>
                </a:solidFill>
                <a:latin typeface="+mn-lt"/>
                <a:ea typeface="+mn-ea"/>
                <a:cs typeface="+mn-cs"/>
                <a:sym typeface="+mn-lt"/>
              </a:defRPr>
            </a:lvl1pPr>
          </a:lstStyle>
          <a:p>
            <a:pPr lvl="0"/>
            <a:r>
              <a:rPr kumimoji="1" lang="zh-CN" altLang="en-US" dirty="0"/>
              <a:t>出所：</a:t>
            </a:r>
            <a:r>
              <a:rPr kumimoji="1" lang="en-US" altLang="zh-CN" dirty="0"/>
              <a:t>XXX</a:t>
            </a:r>
            <a:br>
              <a:rPr kumimoji="1" lang="en-US" altLang="zh-CN" dirty="0"/>
            </a:br>
            <a:r>
              <a:rPr kumimoji="1" lang="zh-CN" altLang="en-US" dirty="0"/>
              <a:t>脚注：</a:t>
            </a:r>
            <a:r>
              <a:rPr kumimoji="1" lang="en-US" altLang="zh-CN" dirty="0"/>
              <a:t>XXX</a:t>
            </a:r>
          </a:p>
        </p:txBody>
      </p:sp>
      <p:sp>
        <p:nvSpPr>
          <p:cNvPr id="9" name="テキスト プレースホルダー 2">
            <a:extLst>
              <a:ext uri="{FF2B5EF4-FFF2-40B4-BE49-F238E27FC236}">
                <a16:creationId xmlns:a16="http://schemas.microsoft.com/office/drawing/2014/main" id="{42125619-CF47-245B-D070-33D9296F40D8}"/>
              </a:ext>
            </a:extLst>
          </p:cNvPr>
          <p:cNvSpPr>
            <a:spLocks noGrp="1"/>
          </p:cNvSpPr>
          <p:nvPr>
            <p:ph type="body" sz="quarter" idx="17" hasCustomPrompt="1"/>
          </p:nvPr>
        </p:nvSpPr>
        <p:spPr bwMode="gray">
          <a:xfrm>
            <a:off x="416496" y="1476000"/>
            <a:ext cx="4356000" cy="468000"/>
          </a:xfrm>
          <a:prstGeom prst="rect">
            <a:avLst/>
          </a:prstGeom>
        </p:spPr>
        <p:txBody>
          <a:bodyPr vert="horz" wrap="none" lIns="0" tIns="0" rIns="0" bIns="0" rtlCol="0" anchor="ctr">
            <a:noAutofit/>
          </a:bodyPr>
          <a:lstStyle>
            <a:lvl1pPr>
              <a:lnSpc>
                <a:spcPct val="100000"/>
              </a:lnSpc>
              <a:spcBef>
                <a:spcPts val="0"/>
              </a:spcBef>
              <a:defRPr lang="en-US" altLang="zh-CN" sz="1600" b="1" baseline="0" dirty="0">
                <a:solidFill>
                  <a:schemeClr val="accent3"/>
                </a:solidFill>
              </a:defRPr>
            </a:lvl1pPr>
          </a:lstStyle>
          <a:p>
            <a:pPr lvl="0"/>
            <a:r>
              <a:rPr kumimoji="1" lang="ja-JP" altLang="en-US" dirty="0"/>
              <a:t>小見出し（オプション）</a:t>
            </a:r>
          </a:p>
        </p:txBody>
      </p:sp>
      <p:sp>
        <p:nvSpPr>
          <p:cNvPr id="10" name="テキスト プレースホルダ 5">
            <a:extLst>
              <a:ext uri="{FF2B5EF4-FFF2-40B4-BE49-F238E27FC236}">
                <a16:creationId xmlns:a16="http://schemas.microsoft.com/office/drawing/2014/main" id="{3CDF7E22-4EA5-4758-818B-B0889CFD735F}"/>
              </a:ext>
            </a:extLst>
          </p:cNvPr>
          <p:cNvSpPr>
            <a:spLocks noGrp="1"/>
          </p:cNvSpPr>
          <p:nvPr>
            <p:ph type="body" sz="quarter" idx="14" hasCustomPrompt="1"/>
          </p:nvPr>
        </p:nvSpPr>
        <p:spPr bwMode="gray">
          <a:xfrm>
            <a:off x="418075" y="180000"/>
            <a:ext cx="9072000" cy="615600"/>
          </a:xfrm>
          <a:prstGeom prst="rect">
            <a:avLst/>
          </a:prstGeom>
        </p:spPr>
        <p:txBody>
          <a:bodyPr vert="horz" lIns="0" tIns="0" rIns="0" bIns="0" rtlCol="0" anchor="b" anchorCtr="0">
            <a:noAutofit/>
          </a:bodyPr>
          <a:lstStyle>
            <a:lvl1pPr>
              <a:lnSpc>
                <a:spcPct val="100000"/>
              </a:lnSpc>
              <a:spcBef>
                <a:spcPts val="0"/>
              </a:spcBef>
              <a:defRPr lang="ja-JP" altLang="en-US" sz="2000" b="1" dirty="0">
                <a:latin typeface="+mj-lt"/>
                <a:ea typeface="+mj-ea"/>
                <a:cs typeface="+mj-cs"/>
              </a:defRPr>
            </a:lvl1pPr>
          </a:lstStyle>
          <a:p>
            <a:pPr fontAlgn="auto">
              <a:spcAft>
                <a:spcPts val="0"/>
              </a:spcAft>
            </a:pPr>
            <a:r>
              <a:rPr lang="ja-JP" altLang="en-US" dirty="0"/>
              <a:t>スライドタイトル（入力が必要）</a:t>
            </a:r>
          </a:p>
        </p:txBody>
      </p:sp>
      <p:sp>
        <p:nvSpPr>
          <p:cNvPr id="13" name="タイトル 1">
            <a:extLst>
              <a:ext uri="{FF2B5EF4-FFF2-40B4-BE49-F238E27FC236}">
                <a16:creationId xmlns:a16="http://schemas.microsoft.com/office/drawing/2014/main" id="{721E9B9F-76D5-4906-A954-EB10F1C3E728}"/>
              </a:ext>
            </a:extLst>
          </p:cNvPr>
          <p:cNvSpPr>
            <a:spLocks noGrp="1"/>
          </p:cNvSpPr>
          <p:nvPr>
            <p:ph type="title" hasCustomPrompt="1"/>
          </p:nvPr>
        </p:nvSpPr>
        <p:spPr bwMode="gray">
          <a:xfrm>
            <a:off x="417000" y="846000"/>
            <a:ext cx="9072000" cy="615600"/>
          </a:xfrm>
        </p:spPr>
        <p:txBody>
          <a:bodyPr vert="horz" lIns="0" tIns="0" rIns="0" bIns="0" rtlCol="0" anchor="t">
            <a:noAutofit/>
          </a:bodyPr>
          <a:lstStyle>
            <a:lvl1pPr>
              <a:defRPr lang="ja-JP" altLang="en-US" sz="1800" b="0" baseline="0" dirty="0">
                <a:solidFill>
                  <a:schemeClr val="tx1"/>
                </a:solidFill>
                <a:latin typeface="+mn-lt"/>
                <a:ea typeface="+mn-ea"/>
                <a:cs typeface="+mn-cs"/>
                <a:sym typeface="+mn-lt"/>
              </a:defRPr>
            </a:lvl1pPr>
          </a:lstStyle>
          <a:p>
            <a:pPr lvl="0"/>
            <a:r>
              <a:rPr kumimoji="1" lang="ja-JP" altLang="en-US" dirty="0"/>
              <a:t>キーメッセージ（オプション）</a:t>
            </a:r>
          </a:p>
        </p:txBody>
      </p:sp>
    </p:spTree>
    <p:extLst>
      <p:ext uri="{BB962C8B-B14F-4D97-AF65-F5344CB8AC3E}">
        <p14:creationId xmlns:p14="http://schemas.microsoft.com/office/powerpoint/2010/main" val="322745893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基本版②）黒_タイトルのみ_A4">
    <p:bg>
      <p:bgPr>
        <a:solidFill>
          <a:schemeClr val="bg1"/>
        </a:solidFill>
        <a:effectLst/>
      </p:bgPr>
    </p:bg>
    <p:spTree>
      <p:nvGrpSpPr>
        <p:cNvPr id="1" name=""/>
        <p:cNvGrpSpPr/>
        <p:nvPr/>
      </p:nvGrpSpPr>
      <p:grpSpPr>
        <a:xfrm>
          <a:off x="0" y="0"/>
          <a:ext cx="0" cy="0"/>
          <a:chOff x="0" y="0"/>
          <a:chExt cx="0" cy="0"/>
        </a:xfrm>
      </p:grpSpPr>
      <p:graphicFrame>
        <p:nvGraphicFramePr>
          <p:cNvPr id="6" name="オブジェクト 5" hidden="1"/>
          <p:cNvGraphicFramePr>
            <a:graphicFrameLocks noChangeAspect="1"/>
          </p:cNvGraphicFramePr>
          <p:nvPr userDrawn="1">
            <p:custDataLst>
              <p:tags r:id="rId1"/>
            </p:custDataLst>
            <p:extLst>
              <p:ext uri="{D42A27DB-BD31-4B8C-83A1-F6EECF244321}">
                <p14:modId xmlns:p14="http://schemas.microsoft.com/office/powerpoint/2010/main" val="146098203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6" name="オブジェクト 5"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a:xfrm>
            <a:off x="705600" y="6588000"/>
            <a:ext cx="4068000" cy="169200"/>
          </a:xfrm>
        </p:spPr>
        <p:txBody>
          <a:bodyPr/>
          <a:lstStyle>
            <a:lvl1pPr>
              <a:defRPr baseline="0">
                <a:solidFill>
                  <a:schemeClr val="tx1"/>
                </a:solidFill>
                <a:latin typeface="+mn-lt"/>
                <a:ea typeface="+mn-ea"/>
                <a:cs typeface="+mn-cs"/>
                <a:sym typeface="+mn-lt"/>
              </a:defRPr>
            </a:lvl1pPr>
          </a:lstStyle>
          <a:p>
            <a:r>
              <a:rPr lang="en-GB" altLang="en-GB"/>
              <a:t>DT Template A4</a:t>
            </a:r>
            <a:endParaRPr lang="en-GB" altLang="en-GB" dirty="0"/>
          </a:p>
        </p:txBody>
      </p:sp>
      <p:sp>
        <p:nvSpPr>
          <p:cNvPr id="4" name="スライド番号プレースホルダ 3"/>
          <p:cNvSpPr>
            <a:spLocks noGrp="1"/>
          </p:cNvSpPr>
          <p:nvPr>
            <p:ph type="sldNum" sz="quarter" idx="11"/>
          </p:nvPr>
        </p:nvSpPr>
        <p:spPr bwMode="gray"/>
        <p:txBody>
          <a:bodyPr/>
          <a:lstStyle>
            <a:lvl1pPr>
              <a:defRPr baseline="0">
                <a:solidFill>
                  <a:schemeClr val="tx1"/>
                </a:solidFill>
                <a:latin typeface="+mn-lt"/>
                <a:ea typeface="+mn-ea"/>
                <a:cs typeface="+mn-cs"/>
                <a:sym typeface="+mn-lt"/>
              </a:defRPr>
            </a:lvl1pPr>
          </a:lstStyle>
          <a:p>
            <a:fld id="{56E56C22-CD92-4A50-AAD1-E2171E0619BD}" type="slidenum">
              <a:rPr lang="ja-JP" altLang="en-US" smtClean="0"/>
              <a:pPr/>
              <a:t>‹#›</a:t>
            </a:fld>
            <a:endParaRPr lang="ja-JP" altLang="en-US" dirty="0"/>
          </a:p>
        </p:txBody>
      </p:sp>
      <p:sp>
        <p:nvSpPr>
          <p:cNvPr id="2" name="テキスト プレースホルダー 2">
            <a:extLst>
              <a:ext uri="{FF2B5EF4-FFF2-40B4-BE49-F238E27FC236}">
                <a16:creationId xmlns:a16="http://schemas.microsoft.com/office/drawing/2014/main" id="{3E39B168-5EA0-581D-6349-FB585680E2F7}"/>
              </a:ext>
            </a:extLst>
          </p:cNvPr>
          <p:cNvSpPr>
            <a:spLocks noGrp="1"/>
          </p:cNvSpPr>
          <p:nvPr>
            <p:ph type="body" sz="quarter" idx="16" hasCustomPrompt="1"/>
          </p:nvPr>
        </p:nvSpPr>
        <p:spPr bwMode="gray">
          <a:xfrm>
            <a:off x="416496" y="5842550"/>
            <a:ext cx="9072000" cy="468000"/>
          </a:xfrm>
          <a:prstGeom prst="rect">
            <a:avLst/>
          </a:prstGeom>
        </p:spPr>
        <p:txBody>
          <a:bodyPr wrap="square" anchor="b">
            <a:noAutofit/>
          </a:bodyPr>
          <a:lstStyle>
            <a:lvl1pPr fontAlgn="auto">
              <a:lnSpc>
                <a:spcPct val="100000"/>
              </a:lnSpc>
              <a:spcBef>
                <a:spcPts val="0"/>
              </a:spcBef>
              <a:defRPr sz="1000" b="0">
                <a:solidFill>
                  <a:schemeClr val="tx1"/>
                </a:solidFill>
                <a:latin typeface="+mn-lt"/>
                <a:ea typeface="+mn-ea"/>
                <a:cs typeface="+mn-cs"/>
                <a:sym typeface="+mn-lt"/>
              </a:defRPr>
            </a:lvl1pPr>
          </a:lstStyle>
          <a:p>
            <a:pPr lvl="0"/>
            <a:r>
              <a:rPr kumimoji="1" lang="zh-CN" altLang="en-US" dirty="0"/>
              <a:t>出所：</a:t>
            </a:r>
            <a:r>
              <a:rPr kumimoji="1" lang="en-US" altLang="zh-CN" dirty="0"/>
              <a:t>XXX</a:t>
            </a:r>
            <a:br>
              <a:rPr kumimoji="1" lang="en-US" altLang="zh-CN" dirty="0"/>
            </a:br>
            <a:r>
              <a:rPr kumimoji="1" lang="zh-CN" altLang="en-US" dirty="0"/>
              <a:t>脚注：</a:t>
            </a:r>
            <a:r>
              <a:rPr kumimoji="1" lang="en-US" altLang="zh-CN" dirty="0"/>
              <a:t>XXX</a:t>
            </a:r>
          </a:p>
        </p:txBody>
      </p:sp>
      <p:sp>
        <p:nvSpPr>
          <p:cNvPr id="7" name="テキスト プレースホルダ 5">
            <a:extLst>
              <a:ext uri="{FF2B5EF4-FFF2-40B4-BE49-F238E27FC236}">
                <a16:creationId xmlns:a16="http://schemas.microsoft.com/office/drawing/2014/main" id="{C750C47F-6A5E-43DA-810C-7BA23EF874CD}"/>
              </a:ext>
            </a:extLst>
          </p:cNvPr>
          <p:cNvSpPr>
            <a:spLocks noGrp="1"/>
          </p:cNvSpPr>
          <p:nvPr>
            <p:ph type="body" sz="quarter" idx="14" hasCustomPrompt="1"/>
          </p:nvPr>
        </p:nvSpPr>
        <p:spPr bwMode="gray">
          <a:xfrm>
            <a:off x="418075" y="180000"/>
            <a:ext cx="9072000" cy="615600"/>
          </a:xfrm>
          <a:prstGeom prst="rect">
            <a:avLst/>
          </a:prstGeom>
        </p:spPr>
        <p:txBody>
          <a:bodyPr vert="horz" lIns="0" tIns="0" rIns="0" bIns="0" rtlCol="0" anchor="b" anchorCtr="0">
            <a:noAutofit/>
          </a:bodyPr>
          <a:lstStyle>
            <a:lvl1pPr>
              <a:lnSpc>
                <a:spcPct val="100000"/>
              </a:lnSpc>
              <a:spcBef>
                <a:spcPts val="0"/>
              </a:spcBef>
              <a:defRPr lang="ja-JP" altLang="en-US" sz="2000" b="1" dirty="0">
                <a:latin typeface="+mj-lt"/>
                <a:ea typeface="+mj-ea"/>
                <a:cs typeface="+mj-cs"/>
              </a:defRPr>
            </a:lvl1pPr>
          </a:lstStyle>
          <a:p>
            <a:pPr fontAlgn="auto">
              <a:spcAft>
                <a:spcPts val="0"/>
              </a:spcAft>
            </a:pPr>
            <a:r>
              <a:rPr lang="ja-JP" altLang="en-US" dirty="0"/>
              <a:t>スライドタイトル（入力が必要）</a:t>
            </a:r>
          </a:p>
        </p:txBody>
      </p:sp>
      <p:sp>
        <p:nvSpPr>
          <p:cNvPr id="8" name="タイトル 1">
            <a:extLst>
              <a:ext uri="{FF2B5EF4-FFF2-40B4-BE49-F238E27FC236}">
                <a16:creationId xmlns:a16="http://schemas.microsoft.com/office/drawing/2014/main" id="{8EC76EA4-3538-4F0B-A615-1FFF84AA1871}"/>
              </a:ext>
            </a:extLst>
          </p:cNvPr>
          <p:cNvSpPr>
            <a:spLocks noGrp="1"/>
          </p:cNvSpPr>
          <p:nvPr>
            <p:ph type="title" hasCustomPrompt="1"/>
          </p:nvPr>
        </p:nvSpPr>
        <p:spPr bwMode="gray">
          <a:xfrm>
            <a:off x="417000" y="846000"/>
            <a:ext cx="9072000" cy="615600"/>
          </a:xfrm>
        </p:spPr>
        <p:txBody>
          <a:bodyPr vert="horz" lIns="0" tIns="0" rIns="0" bIns="0" rtlCol="0" anchor="t">
            <a:noAutofit/>
          </a:bodyPr>
          <a:lstStyle>
            <a:lvl1pPr>
              <a:defRPr lang="ja-JP" altLang="en-US" sz="1800" b="0" baseline="0" dirty="0">
                <a:solidFill>
                  <a:schemeClr val="tx1"/>
                </a:solidFill>
                <a:latin typeface="+mn-lt"/>
                <a:ea typeface="+mn-ea"/>
                <a:cs typeface="+mn-cs"/>
                <a:sym typeface="+mn-lt"/>
              </a:defRPr>
            </a:lvl1pPr>
          </a:lstStyle>
          <a:p>
            <a:pPr lvl="0"/>
            <a:r>
              <a:rPr kumimoji="1" lang="ja-JP" altLang="en-US" dirty="0"/>
              <a:t>キーメッセージ（オプション）</a:t>
            </a:r>
          </a:p>
        </p:txBody>
      </p:sp>
    </p:spTree>
    <p:extLst>
      <p:ext uri="{BB962C8B-B14F-4D97-AF65-F5344CB8AC3E}">
        <p14:creationId xmlns:p14="http://schemas.microsoft.com/office/powerpoint/2010/main" val="942394458"/>
      </p:ext>
    </p:extLst>
  </p:cSld>
  <p:clrMapOvr>
    <a:overrideClrMapping bg1="dk1" tx1="lt1" bg2="dk2" tx2="lt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基本版②）黒_タイトルのみ_出所・脚注なし_A4">
    <p:bg>
      <p:bgPr>
        <a:solidFill>
          <a:schemeClr val="bg1"/>
        </a:solidFill>
        <a:effectLst/>
      </p:bgPr>
    </p:bg>
    <p:spTree>
      <p:nvGrpSpPr>
        <p:cNvPr id="1" name=""/>
        <p:cNvGrpSpPr/>
        <p:nvPr/>
      </p:nvGrpSpPr>
      <p:grpSpPr>
        <a:xfrm>
          <a:off x="0" y="0"/>
          <a:ext cx="0" cy="0"/>
          <a:chOff x="0" y="0"/>
          <a:chExt cx="0" cy="0"/>
        </a:xfrm>
      </p:grpSpPr>
      <p:graphicFrame>
        <p:nvGraphicFramePr>
          <p:cNvPr id="6" name="オブジェクト 5" hidden="1"/>
          <p:cNvGraphicFramePr>
            <a:graphicFrameLocks noChangeAspect="1"/>
          </p:cNvGraphicFramePr>
          <p:nvPr userDrawn="1">
            <p:custDataLst>
              <p:tags r:id="rId1"/>
            </p:custDataLst>
            <p:extLst>
              <p:ext uri="{D42A27DB-BD31-4B8C-83A1-F6EECF244321}">
                <p14:modId xmlns:p14="http://schemas.microsoft.com/office/powerpoint/2010/main" val="317309021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6" name="オブジェクト 5"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a:xfrm>
            <a:off x="705600" y="6588000"/>
            <a:ext cx="4068000" cy="169200"/>
          </a:xfrm>
        </p:spPr>
        <p:txBody>
          <a:bodyPr/>
          <a:lstStyle>
            <a:lvl1pPr>
              <a:defRPr baseline="0">
                <a:solidFill>
                  <a:schemeClr val="tx1"/>
                </a:solidFill>
                <a:latin typeface="+mn-lt"/>
                <a:ea typeface="+mn-ea"/>
                <a:cs typeface="+mn-cs"/>
                <a:sym typeface="+mn-lt"/>
              </a:defRPr>
            </a:lvl1pPr>
          </a:lstStyle>
          <a:p>
            <a:r>
              <a:rPr lang="en-GB" altLang="en-GB"/>
              <a:t>DT Template A4</a:t>
            </a:r>
            <a:endParaRPr lang="en-GB" altLang="en-GB" dirty="0"/>
          </a:p>
        </p:txBody>
      </p:sp>
      <p:sp>
        <p:nvSpPr>
          <p:cNvPr id="4" name="スライド番号プレースホルダ 3"/>
          <p:cNvSpPr>
            <a:spLocks noGrp="1"/>
          </p:cNvSpPr>
          <p:nvPr>
            <p:ph type="sldNum" sz="quarter" idx="11"/>
          </p:nvPr>
        </p:nvSpPr>
        <p:spPr bwMode="gray"/>
        <p:txBody>
          <a:bodyPr/>
          <a:lstStyle>
            <a:lvl1pPr>
              <a:defRPr baseline="0">
                <a:solidFill>
                  <a:schemeClr val="tx1"/>
                </a:solidFill>
                <a:latin typeface="+mn-lt"/>
                <a:ea typeface="+mn-ea"/>
                <a:cs typeface="+mn-cs"/>
                <a:sym typeface="+mn-lt"/>
              </a:defRPr>
            </a:lvl1pPr>
          </a:lstStyle>
          <a:p>
            <a:fld id="{56E56C22-CD92-4A50-AAD1-E2171E0619BD}" type="slidenum">
              <a:rPr lang="ja-JP" altLang="en-US" smtClean="0"/>
              <a:pPr/>
              <a:t>‹#›</a:t>
            </a:fld>
            <a:endParaRPr lang="ja-JP" altLang="en-US" dirty="0"/>
          </a:p>
        </p:txBody>
      </p:sp>
      <p:sp>
        <p:nvSpPr>
          <p:cNvPr id="7" name="テキスト プレースホルダ 5">
            <a:extLst>
              <a:ext uri="{FF2B5EF4-FFF2-40B4-BE49-F238E27FC236}">
                <a16:creationId xmlns:a16="http://schemas.microsoft.com/office/drawing/2014/main" id="{C750C47F-6A5E-43DA-810C-7BA23EF874CD}"/>
              </a:ext>
            </a:extLst>
          </p:cNvPr>
          <p:cNvSpPr>
            <a:spLocks noGrp="1"/>
          </p:cNvSpPr>
          <p:nvPr>
            <p:ph type="body" sz="quarter" idx="14" hasCustomPrompt="1"/>
          </p:nvPr>
        </p:nvSpPr>
        <p:spPr bwMode="gray">
          <a:xfrm>
            <a:off x="418075" y="180000"/>
            <a:ext cx="9072000" cy="615600"/>
          </a:xfrm>
          <a:prstGeom prst="rect">
            <a:avLst/>
          </a:prstGeom>
        </p:spPr>
        <p:txBody>
          <a:bodyPr vert="horz" lIns="0" tIns="0" rIns="0" bIns="0" rtlCol="0" anchor="b" anchorCtr="0">
            <a:noAutofit/>
          </a:bodyPr>
          <a:lstStyle>
            <a:lvl1pPr>
              <a:lnSpc>
                <a:spcPct val="100000"/>
              </a:lnSpc>
              <a:spcBef>
                <a:spcPts val="0"/>
              </a:spcBef>
              <a:defRPr lang="ja-JP" altLang="en-US" sz="2000" b="1" dirty="0">
                <a:latin typeface="+mj-lt"/>
                <a:ea typeface="+mj-ea"/>
                <a:cs typeface="+mj-cs"/>
              </a:defRPr>
            </a:lvl1pPr>
          </a:lstStyle>
          <a:p>
            <a:pPr fontAlgn="auto">
              <a:spcAft>
                <a:spcPts val="0"/>
              </a:spcAft>
            </a:pPr>
            <a:r>
              <a:rPr lang="ja-JP" altLang="en-US" dirty="0"/>
              <a:t>スライドタイトル（入力が必要）</a:t>
            </a:r>
          </a:p>
        </p:txBody>
      </p:sp>
      <p:sp>
        <p:nvSpPr>
          <p:cNvPr id="8" name="タイトル 1">
            <a:extLst>
              <a:ext uri="{FF2B5EF4-FFF2-40B4-BE49-F238E27FC236}">
                <a16:creationId xmlns:a16="http://schemas.microsoft.com/office/drawing/2014/main" id="{8EC76EA4-3538-4F0B-A615-1FFF84AA1871}"/>
              </a:ext>
            </a:extLst>
          </p:cNvPr>
          <p:cNvSpPr>
            <a:spLocks noGrp="1"/>
          </p:cNvSpPr>
          <p:nvPr>
            <p:ph type="title" hasCustomPrompt="1"/>
          </p:nvPr>
        </p:nvSpPr>
        <p:spPr bwMode="gray">
          <a:xfrm>
            <a:off x="417000" y="846000"/>
            <a:ext cx="9072000" cy="615600"/>
          </a:xfrm>
        </p:spPr>
        <p:txBody>
          <a:bodyPr vert="horz" lIns="0" tIns="0" rIns="0" bIns="0" rtlCol="0" anchor="t">
            <a:noAutofit/>
          </a:bodyPr>
          <a:lstStyle>
            <a:lvl1pPr>
              <a:defRPr lang="ja-JP" altLang="en-US" sz="1800" b="0" baseline="0" dirty="0">
                <a:solidFill>
                  <a:schemeClr val="tx1"/>
                </a:solidFill>
                <a:latin typeface="+mn-lt"/>
                <a:ea typeface="+mn-ea"/>
                <a:cs typeface="+mn-cs"/>
                <a:sym typeface="+mn-lt"/>
              </a:defRPr>
            </a:lvl1pPr>
          </a:lstStyle>
          <a:p>
            <a:pPr lvl="0"/>
            <a:r>
              <a:rPr kumimoji="1" lang="ja-JP" altLang="en-US" dirty="0"/>
              <a:t>キーメッセージ（オプション）</a:t>
            </a:r>
          </a:p>
        </p:txBody>
      </p:sp>
    </p:spTree>
    <p:extLst>
      <p:ext uri="{BB962C8B-B14F-4D97-AF65-F5344CB8AC3E}">
        <p14:creationId xmlns:p14="http://schemas.microsoft.com/office/powerpoint/2010/main" val="3527828427"/>
      </p:ext>
    </p:extLst>
  </p:cSld>
  <p:clrMapOvr>
    <a:overrideClrMapping bg1="dk1" tx1="lt1" bg2="dk2" tx2="lt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基本版②）黒_小見出しあり_A4">
    <p:bg>
      <p:bgPr>
        <a:solidFill>
          <a:schemeClr val="bg1"/>
        </a:solidFill>
        <a:effectLst/>
      </p:bgPr>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225929681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スライド番号プレースホルダ 5"/>
          <p:cNvSpPr>
            <a:spLocks noGrp="1"/>
          </p:cNvSpPr>
          <p:nvPr>
            <p:ph type="sldNum" sz="quarter" idx="10"/>
          </p:nvPr>
        </p:nvSpPr>
        <p:spPr bwMode="gray"/>
        <p:txBody>
          <a:bodyPr/>
          <a:lstStyle>
            <a:lvl1pPr>
              <a:defRPr baseline="0">
                <a:solidFill>
                  <a:schemeClr val="tx1"/>
                </a:solidFill>
                <a:latin typeface="+mn-lt"/>
                <a:ea typeface="+mn-ea"/>
                <a:cs typeface="+mn-cs"/>
                <a:sym typeface="+mn-lt"/>
              </a:defRPr>
            </a:lvl1pPr>
          </a:lstStyle>
          <a:p>
            <a:fld id="{E01102E1-88D9-4790-8615-AC810340BF51}" type="slidenum">
              <a:rPr lang="ja-JP" altLang="en-US" smtClean="0"/>
              <a:pPr/>
              <a:t>‹#›</a:t>
            </a:fld>
            <a:endParaRPr lang="ja-JP" altLang="en-US" dirty="0"/>
          </a:p>
        </p:txBody>
      </p:sp>
      <p:sp>
        <p:nvSpPr>
          <p:cNvPr id="8" name="フッター プレースホルダ 7"/>
          <p:cNvSpPr>
            <a:spLocks noGrp="1"/>
          </p:cNvSpPr>
          <p:nvPr>
            <p:ph type="ftr" sz="quarter" idx="11"/>
          </p:nvPr>
        </p:nvSpPr>
        <p:spPr bwMode="gray">
          <a:xfrm>
            <a:off x="705600" y="6588000"/>
            <a:ext cx="4068000" cy="169200"/>
          </a:xfrm>
        </p:spPr>
        <p:txBody>
          <a:bodyPr/>
          <a:lstStyle>
            <a:lvl1pPr>
              <a:defRPr baseline="0">
                <a:solidFill>
                  <a:schemeClr val="tx1"/>
                </a:solidFill>
                <a:latin typeface="+mn-lt"/>
                <a:ea typeface="+mn-ea"/>
                <a:cs typeface="+mn-cs"/>
                <a:sym typeface="+mn-lt"/>
              </a:defRPr>
            </a:lvl1pPr>
          </a:lstStyle>
          <a:p>
            <a:r>
              <a:rPr lang="en-GB" altLang="en-GB"/>
              <a:t>DT Template A4</a:t>
            </a:r>
            <a:endParaRPr lang="en-GB" altLang="en-GB" dirty="0"/>
          </a:p>
        </p:txBody>
      </p:sp>
      <p:sp>
        <p:nvSpPr>
          <p:cNvPr id="2" name="テキスト プレースホルダー 3">
            <a:extLst>
              <a:ext uri="{FF2B5EF4-FFF2-40B4-BE49-F238E27FC236}">
                <a16:creationId xmlns:a16="http://schemas.microsoft.com/office/drawing/2014/main" id="{D77E18BD-9AC5-29EE-F9C0-10C97340CF23}"/>
              </a:ext>
            </a:extLst>
          </p:cNvPr>
          <p:cNvSpPr>
            <a:spLocks noGrp="1"/>
          </p:cNvSpPr>
          <p:nvPr>
            <p:ph type="body" sz="quarter" idx="16" hasCustomPrompt="1"/>
          </p:nvPr>
        </p:nvSpPr>
        <p:spPr bwMode="gray">
          <a:xfrm>
            <a:off x="416496" y="5842550"/>
            <a:ext cx="9072000" cy="468000"/>
          </a:xfrm>
          <a:prstGeom prst="rect">
            <a:avLst/>
          </a:prstGeom>
        </p:spPr>
        <p:txBody>
          <a:bodyPr wrap="square" anchor="b">
            <a:noAutofit/>
          </a:bodyPr>
          <a:lstStyle>
            <a:lvl1pPr fontAlgn="auto">
              <a:lnSpc>
                <a:spcPct val="100000"/>
              </a:lnSpc>
              <a:spcBef>
                <a:spcPts val="0"/>
              </a:spcBef>
              <a:defRPr sz="1000" b="0">
                <a:solidFill>
                  <a:schemeClr val="tx1"/>
                </a:solidFill>
                <a:latin typeface="+mn-lt"/>
                <a:ea typeface="+mn-ea"/>
                <a:cs typeface="+mn-cs"/>
                <a:sym typeface="+mn-lt"/>
              </a:defRPr>
            </a:lvl1pPr>
          </a:lstStyle>
          <a:p>
            <a:pPr lvl="0"/>
            <a:r>
              <a:rPr kumimoji="1" lang="zh-CN" altLang="en-US" dirty="0"/>
              <a:t>出所：</a:t>
            </a:r>
            <a:r>
              <a:rPr kumimoji="1" lang="en-US" altLang="zh-CN" dirty="0"/>
              <a:t>XXX</a:t>
            </a:r>
            <a:br>
              <a:rPr kumimoji="1" lang="en-US" altLang="zh-CN" dirty="0"/>
            </a:br>
            <a:r>
              <a:rPr kumimoji="1" lang="zh-CN" altLang="en-US" dirty="0"/>
              <a:t>脚注：</a:t>
            </a:r>
            <a:r>
              <a:rPr kumimoji="1" lang="en-US" altLang="zh-CN" dirty="0"/>
              <a:t>XXX</a:t>
            </a:r>
          </a:p>
        </p:txBody>
      </p:sp>
      <p:sp>
        <p:nvSpPr>
          <p:cNvPr id="9" name="テキスト プレースホルダー 2">
            <a:extLst>
              <a:ext uri="{FF2B5EF4-FFF2-40B4-BE49-F238E27FC236}">
                <a16:creationId xmlns:a16="http://schemas.microsoft.com/office/drawing/2014/main" id="{42125619-CF47-245B-D070-33D9296F40D8}"/>
              </a:ext>
            </a:extLst>
          </p:cNvPr>
          <p:cNvSpPr>
            <a:spLocks noGrp="1"/>
          </p:cNvSpPr>
          <p:nvPr>
            <p:ph type="body" sz="quarter" idx="17" hasCustomPrompt="1"/>
          </p:nvPr>
        </p:nvSpPr>
        <p:spPr bwMode="gray">
          <a:xfrm>
            <a:off x="416496" y="1476000"/>
            <a:ext cx="4356000" cy="468000"/>
          </a:xfrm>
          <a:prstGeom prst="rect">
            <a:avLst/>
          </a:prstGeom>
        </p:spPr>
        <p:txBody>
          <a:bodyPr vert="horz" wrap="none" lIns="0" tIns="0" rIns="0" bIns="0" rtlCol="0" anchor="ctr">
            <a:noAutofit/>
          </a:bodyPr>
          <a:lstStyle>
            <a:lvl1pPr>
              <a:lnSpc>
                <a:spcPct val="100000"/>
              </a:lnSpc>
              <a:spcBef>
                <a:spcPts val="0"/>
              </a:spcBef>
              <a:defRPr lang="en-US" altLang="zh-CN" sz="1600" b="1" baseline="0" dirty="0">
                <a:solidFill>
                  <a:schemeClr val="tx1"/>
                </a:solidFill>
              </a:defRPr>
            </a:lvl1pPr>
          </a:lstStyle>
          <a:p>
            <a:pPr lvl="0"/>
            <a:r>
              <a:rPr kumimoji="1" lang="ja-JP" altLang="en-US" dirty="0"/>
              <a:t>小見出し（オプション）</a:t>
            </a:r>
          </a:p>
        </p:txBody>
      </p:sp>
      <p:sp>
        <p:nvSpPr>
          <p:cNvPr id="10" name="テキスト プレースホルダ 5">
            <a:extLst>
              <a:ext uri="{FF2B5EF4-FFF2-40B4-BE49-F238E27FC236}">
                <a16:creationId xmlns:a16="http://schemas.microsoft.com/office/drawing/2014/main" id="{3CDF7E22-4EA5-4758-818B-B0889CFD735F}"/>
              </a:ext>
            </a:extLst>
          </p:cNvPr>
          <p:cNvSpPr>
            <a:spLocks noGrp="1"/>
          </p:cNvSpPr>
          <p:nvPr>
            <p:ph type="body" sz="quarter" idx="14" hasCustomPrompt="1"/>
          </p:nvPr>
        </p:nvSpPr>
        <p:spPr bwMode="gray">
          <a:xfrm>
            <a:off x="418075" y="180000"/>
            <a:ext cx="9072000" cy="615600"/>
          </a:xfrm>
          <a:prstGeom prst="rect">
            <a:avLst/>
          </a:prstGeom>
        </p:spPr>
        <p:txBody>
          <a:bodyPr vert="horz" lIns="0" tIns="0" rIns="0" bIns="0" rtlCol="0" anchor="b" anchorCtr="0">
            <a:noAutofit/>
          </a:bodyPr>
          <a:lstStyle>
            <a:lvl1pPr>
              <a:lnSpc>
                <a:spcPct val="100000"/>
              </a:lnSpc>
              <a:spcBef>
                <a:spcPts val="0"/>
              </a:spcBef>
              <a:defRPr lang="ja-JP" altLang="en-US" sz="2000" b="1" dirty="0">
                <a:latin typeface="+mj-lt"/>
                <a:ea typeface="+mj-ea"/>
                <a:cs typeface="+mj-cs"/>
              </a:defRPr>
            </a:lvl1pPr>
          </a:lstStyle>
          <a:p>
            <a:pPr fontAlgn="auto">
              <a:spcAft>
                <a:spcPts val="0"/>
              </a:spcAft>
            </a:pPr>
            <a:r>
              <a:rPr lang="ja-JP" altLang="en-US" dirty="0"/>
              <a:t>スライドタイトル（入力が必要）</a:t>
            </a:r>
          </a:p>
        </p:txBody>
      </p:sp>
      <p:sp>
        <p:nvSpPr>
          <p:cNvPr id="13" name="タイトル 1">
            <a:extLst>
              <a:ext uri="{FF2B5EF4-FFF2-40B4-BE49-F238E27FC236}">
                <a16:creationId xmlns:a16="http://schemas.microsoft.com/office/drawing/2014/main" id="{721E9B9F-76D5-4906-A954-EB10F1C3E728}"/>
              </a:ext>
            </a:extLst>
          </p:cNvPr>
          <p:cNvSpPr>
            <a:spLocks noGrp="1"/>
          </p:cNvSpPr>
          <p:nvPr>
            <p:ph type="title" hasCustomPrompt="1"/>
          </p:nvPr>
        </p:nvSpPr>
        <p:spPr bwMode="gray">
          <a:xfrm>
            <a:off x="417000" y="846000"/>
            <a:ext cx="9072000" cy="615600"/>
          </a:xfrm>
        </p:spPr>
        <p:txBody>
          <a:bodyPr vert="horz" lIns="0" tIns="0" rIns="0" bIns="0" rtlCol="0" anchor="t">
            <a:noAutofit/>
          </a:bodyPr>
          <a:lstStyle>
            <a:lvl1pPr>
              <a:defRPr lang="ja-JP" altLang="en-US" sz="1800" b="0" baseline="0" dirty="0">
                <a:solidFill>
                  <a:schemeClr val="tx1"/>
                </a:solidFill>
                <a:latin typeface="+mn-lt"/>
                <a:ea typeface="+mn-ea"/>
                <a:cs typeface="+mn-cs"/>
                <a:sym typeface="+mn-lt"/>
              </a:defRPr>
            </a:lvl1pPr>
          </a:lstStyle>
          <a:p>
            <a:pPr lvl="0"/>
            <a:r>
              <a:rPr kumimoji="1" lang="ja-JP" altLang="en-US" dirty="0"/>
              <a:t>キーメッセージ（オプション）</a:t>
            </a:r>
          </a:p>
        </p:txBody>
      </p:sp>
    </p:spTree>
    <p:extLst>
      <p:ext uri="{BB962C8B-B14F-4D97-AF65-F5344CB8AC3E}">
        <p14:creationId xmlns:p14="http://schemas.microsoft.com/office/powerpoint/2010/main" val="2343016179"/>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基本版）黒_タイトル_ ロゴ入り_A4">
    <p:bg bwMode="gray">
      <p:bgPr>
        <a:solidFill>
          <a:schemeClr val="tx1"/>
        </a:solidFill>
        <a:effectLst/>
      </p:bgPr>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171627047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baseline="0">
                <a:latin typeface="+mn-lt"/>
                <a:ea typeface="+mn-ea"/>
                <a:cs typeface="+mn-cs"/>
                <a:sym typeface="+mn-lt"/>
              </a:defRPr>
            </a:lvl1pPr>
          </a:lstStyle>
          <a:p>
            <a:r>
              <a:rPr lang="ja-JP" altLang="en-US"/>
              <a:t>アイコンをクリックして図を追加</a:t>
            </a:r>
            <a:endParaRPr lang="en-GB"/>
          </a:p>
        </p:txBody>
      </p:sp>
      <p:sp>
        <p:nvSpPr>
          <p:cNvPr id="2" name="Title 1"/>
          <p:cNvSpPr>
            <a:spLocks noGrp="1"/>
          </p:cNvSpPr>
          <p:nvPr>
            <p:ph type="ctrTitle" hasCustomPrompt="1"/>
          </p:nvPr>
        </p:nvSpPr>
        <p:spPr bwMode="gray">
          <a:xfrm>
            <a:off x="417600" y="5040000"/>
            <a:ext cx="3600000" cy="615553"/>
          </a:xfrm>
        </p:spPr>
        <p:txBody>
          <a:bodyPr vert="horz" anchor="b" anchorCtr="0">
            <a:noAutofit/>
          </a:bodyPr>
          <a:lstStyle>
            <a:lvl1pPr algn="l">
              <a:lnSpc>
                <a:spcPct val="100000"/>
              </a:lnSpc>
              <a:spcBef>
                <a:spcPts val="0"/>
              </a:spcBef>
              <a:spcAft>
                <a:spcPts val="0"/>
              </a:spcAft>
              <a:defRPr sz="2000" b="1" baseline="0">
                <a:solidFill>
                  <a:schemeClr val="bg1"/>
                </a:solidFill>
                <a:latin typeface="+mj-lt"/>
                <a:ea typeface="+mj-ea"/>
                <a:cs typeface="+mj-cs"/>
                <a:sym typeface="+mj-lt"/>
              </a:defRPr>
            </a:lvl1pPr>
          </a:lstStyle>
          <a:p>
            <a:r>
              <a:rPr lang="ja-JP" altLang="en-US" noProof="0" dirty="0"/>
              <a:t>表紙タイトル</a:t>
            </a:r>
            <a:endParaRPr lang="en-US" noProof="0" dirty="0"/>
          </a:p>
        </p:txBody>
      </p:sp>
      <p:sp>
        <p:nvSpPr>
          <p:cNvPr id="3" name="Subtitle 2"/>
          <p:cNvSpPr>
            <a:spLocks noGrp="1"/>
          </p:cNvSpPr>
          <p:nvPr>
            <p:ph type="subTitle" idx="1" hasCustomPrompt="1"/>
          </p:nvPr>
        </p:nvSpPr>
        <p:spPr bwMode="gray">
          <a:xfrm>
            <a:off x="417600" y="5652000"/>
            <a:ext cx="3600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baseline="0">
                <a:solidFill>
                  <a:schemeClr val="bg1"/>
                </a:solidFill>
                <a:latin typeface="+mn-lt"/>
                <a:ea typeface="+mn-ea"/>
                <a:cs typeface="+mn-cs"/>
                <a:sym typeface="+mn-lt"/>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dirty="0"/>
              <a:t>表紙サブタイトル</a:t>
            </a:r>
            <a:endParaRPr lang="en-US" noProof="0" dirty="0"/>
          </a:p>
        </p:txBody>
      </p:sp>
      <p:sp>
        <p:nvSpPr>
          <p:cNvPr id="5" name="Text Placeholder 4"/>
          <p:cNvSpPr>
            <a:spLocks noGrp="1"/>
          </p:cNvSpPr>
          <p:nvPr>
            <p:ph type="body" sz="quarter" idx="10"/>
          </p:nvPr>
        </p:nvSpPr>
        <p:spPr bwMode="gray">
          <a:xfrm>
            <a:off x="417599" y="6408000"/>
            <a:ext cx="3600000" cy="215444"/>
          </a:xfrm>
          <a:prstGeom prst="rect">
            <a:avLst/>
          </a:prstGeom>
        </p:spPr>
        <p:txBody>
          <a:bodyPr wrap="square" lIns="0" anchor="b" anchorCtr="0">
            <a:spAutoFit/>
          </a:bodyPr>
          <a:lstStyle>
            <a:lvl1pPr>
              <a:lnSpc>
                <a:spcPct val="100000"/>
              </a:lnSpc>
              <a:spcBef>
                <a:spcPts val="0"/>
              </a:spcBef>
              <a:spcAft>
                <a:spcPts val="0"/>
              </a:spcAft>
              <a:defRPr sz="1400" baseline="0">
                <a:solidFill>
                  <a:schemeClr val="bg1"/>
                </a:solidFill>
                <a:latin typeface="+mn-lt"/>
                <a:ea typeface="+mn-ea"/>
                <a:cs typeface="+mn-cs"/>
                <a:sym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
        <p:nvSpPr>
          <p:cNvPr id="10" name="テキスト プレースホルダー 9"/>
          <p:cNvSpPr>
            <a:spLocks noGrp="1"/>
          </p:cNvSpPr>
          <p:nvPr>
            <p:ph type="body" sz="quarter" idx="12" hasCustomPrompt="1"/>
          </p:nvPr>
        </p:nvSpPr>
        <p:spPr bwMode="gray">
          <a:xfrm>
            <a:off x="4953000" y="396000"/>
            <a:ext cx="4536000" cy="676800"/>
          </a:xfrm>
          <a:prstGeom prst="rect">
            <a:avLst/>
          </a:prstGeom>
        </p:spPr>
        <p:txBody>
          <a:bodyPr lIns="0">
            <a:normAutofit/>
          </a:bodyPr>
          <a:lstStyle>
            <a:lvl1pPr algn="r">
              <a:lnSpc>
                <a:spcPct val="100000"/>
              </a:lnSpc>
              <a:spcBef>
                <a:spcPts val="0"/>
              </a:spcBef>
              <a:defRPr sz="2200" baseline="0">
                <a:solidFill>
                  <a:schemeClr val="bg1"/>
                </a:solidFill>
                <a:latin typeface="+mn-lt"/>
                <a:ea typeface="+mn-ea"/>
                <a:cs typeface="+mn-cs"/>
                <a:sym typeface="+mn-lt"/>
              </a:defRPr>
            </a:lvl1pPr>
            <a:lvl2pPr>
              <a:defRPr sz="2200"/>
            </a:lvl2pPr>
            <a:lvl3pPr>
              <a:defRPr sz="2200"/>
            </a:lvl3pPr>
            <a:lvl4pPr>
              <a:defRPr sz="2200"/>
            </a:lvl4pPr>
            <a:lvl5pPr>
              <a:defRPr sz="2200"/>
            </a:lvl5pPr>
          </a:lstStyle>
          <a:p>
            <a:pPr lvl="0"/>
            <a:r>
              <a:rPr kumimoji="1" lang="ja-JP" altLang="en-US" dirty="0"/>
              <a:t>クライアント社名</a:t>
            </a:r>
          </a:p>
        </p:txBody>
      </p:sp>
      <p:pic>
        <p:nvPicPr>
          <p:cNvPr id="11" name="図 10">
            <a:extLst>
              <a:ext uri="{FF2B5EF4-FFF2-40B4-BE49-F238E27FC236}">
                <a16:creationId xmlns:a16="http://schemas.microsoft.com/office/drawing/2014/main" id="{E823F930-1440-4D98-B4B0-A60A3B34534B}"/>
              </a:ext>
            </a:extLst>
          </p:cNvPr>
          <p:cNvPicPr>
            <a:picLocks noChangeAspect="1"/>
          </p:cNvPicPr>
          <p:nvPr userDrawn="1"/>
        </p:nvPicPr>
        <p:blipFill>
          <a:blip r:embed="rId5" cstate="print">
            <a:extLst>
              <a:ext uri="{28A0092B-C50C-407E-A947-70E740481C1C}">
                <a14:useLocalDpi xmlns:a14="http://schemas.microsoft.com/office/drawing/2010/main"/>
              </a:ext>
            </a:extLst>
          </a:blip>
          <a:stretch>
            <a:fillRect/>
          </a:stretch>
        </p:blipFill>
        <p:spPr bwMode="gray">
          <a:xfrm>
            <a:off x="417600" y="432000"/>
            <a:ext cx="1872000" cy="581488"/>
          </a:xfrm>
          <a:prstGeom prst="rect">
            <a:avLst/>
          </a:prstGeom>
        </p:spPr>
      </p:pic>
      <p:sp>
        <p:nvSpPr>
          <p:cNvPr id="6" name="日付プレースホルダー 5">
            <a:extLst>
              <a:ext uri="{FF2B5EF4-FFF2-40B4-BE49-F238E27FC236}">
                <a16:creationId xmlns:a16="http://schemas.microsoft.com/office/drawing/2014/main" id="{72F109B1-F10E-4107-A5FF-847826BE510A}"/>
              </a:ext>
            </a:extLst>
          </p:cNvPr>
          <p:cNvSpPr>
            <a:spLocks noGrp="1"/>
          </p:cNvSpPr>
          <p:nvPr>
            <p:ph type="dt" sz="half" idx="13"/>
          </p:nvPr>
        </p:nvSpPr>
        <p:spPr bwMode="gray"/>
        <p:txBody>
          <a:bodyPr/>
          <a:lstStyle>
            <a:lvl1pPr>
              <a:defRPr>
                <a:cs typeface="+mn-cs"/>
              </a:defRPr>
            </a:lvl1pPr>
          </a:lstStyle>
          <a:p>
            <a:pPr algn="ctr"/>
            <a:r>
              <a:rPr lang="en-US" dirty="0"/>
              <a:t>&lt; Confidential &gt;</a:t>
            </a:r>
          </a:p>
        </p:txBody>
      </p:sp>
    </p:spTree>
    <p:extLst>
      <p:ext uri="{BB962C8B-B14F-4D97-AF65-F5344CB8AC3E}">
        <p14:creationId xmlns:p14="http://schemas.microsoft.com/office/powerpoint/2010/main" val="3291538517"/>
      </p:ext>
    </p:extLst>
  </p:cSld>
  <p:clrMapOvr>
    <a:masterClrMapping/>
  </p:clrMapOvr>
  <p:hf hdr="0"/>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基本版）黒_タイトル ロゴ無_A4">
    <p:bg bwMode="gray">
      <p:bgPr>
        <a:solidFill>
          <a:schemeClr val="tx1"/>
        </a:solidFill>
        <a:effectLst/>
      </p:bgPr>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148870147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a:latin typeface="+mn-lt"/>
                <a:ea typeface="+mn-ea"/>
                <a:cs typeface="+mn-cs"/>
                <a:sym typeface="+mn-lt"/>
              </a:defRPr>
            </a:lvl1pPr>
          </a:lstStyle>
          <a:p>
            <a:r>
              <a:rPr lang="ja-JP" altLang="en-US"/>
              <a:t>アイコンをクリックして図を追加</a:t>
            </a:r>
            <a:endParaRPr lang="en-GB"/>
          </a:p>
        </p:txBody>
      </p:sp>
      <p:sp>
        <p:nvSpPr>
          <p:cNvPr id="2" name="Title 1"/>
          <p:cNvSpPr>
            <a:spLocks noGrp="1"/>
          </p:cNvSpPr>
          <p:nvPr>
            <p:ph type="ctrTitle" hasCustomPrompt="1"/>
          </p:nvPr>
        </p:nvSpPr>
        <p:spPr bwMode="gray">
          <a:xfrm>
            <a:off x="417600" y="5040000"/>
            <a:ext cx="3600000" cy="615553"/>
          </a:xfrm>
        </p:spPr>
        <p:txBody>
          <a:bodyPr vert="horz" anchor="b" anchorCtr="0">
            <a:noAutofit/>
          </a:bodyPr>
          <a:lstStyle>
            <a:lvl1pPr algn="l">
              <a:lnSpc>
                <a:spcPct val="100000"/>
              </a:lnSpc>
              <a:spcBef>
                <a:spcPts val="0"/>
              </a:spcBef>
              <a:spcAft>
                <a:spcPts val="0"/>
              </a:spcAft>
              <a:defRPr sz="2000" b="1" baseline="0">
                <a:solidFill>
                  <a:schemeClr val="bg1"/>
                </a:solidFill>
                <a:latin typeface="+mj-lt"/>
                <a:ea typeface="+mj-ea"/>
                <a:cs typeface="+mj-cs"/>
                <a:sym typeface="+mj-lt"/>
              </a:defRPr>
            </a:lvl1pPr>
          </a:lstStyle>
          <a:p>
            <a:r>
              <a:rPr lang="ja-JP" altLang="en-US" noProof="0" dirty="0"/>
              <a:t>表紙タイトル</a:t>
            </a:r>
            <a:endParaRPr lang="en-US" noProof="0" dirty="0"/>
          </a:p>
        </p:txBody>
      </p:sp>
      <p:sp>
        <p:nvSpPr>
          <p:cNvPr id="3" name="Subtitle 2"/>
          <p:cNvSpPr>
            <a:spLocks noGrp="1"/>
          </p:cNvSpPr>
          <p:nvPr>
            <p:ph type="subTitle" idx="1" hasCustomPrompt="1"/>
          </p:nvPr>
        </p:nvSpPr>
        <p:spPr bwMode="gray">
          <a:xfrm>
            <a:off x="417600" y="5652000"/>
            <a:ext cx="3600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a:solidFill>
                  <a:schemeClr val="bg1"/>
                </a:solidFill>
                <a:latin typeface="+mn-lt"/>
                <a:ea typeface="+mn-ea"/>
                <a:cs typeface="+mn-cs"/>
                <a:sym typeface="+mn-lt"/>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dirty="0"/>
              <a:t>表紙サブタイトル</a:t>
            </a:r>
            <a:endParaRPr lang="en-US" noProof="0" dirty="0"/>
          </a:p>
        </p:txBody>
      </p:sp>
      <p:sp>
        <p:nvSpPr>
          <p:cNvPr id="5" name="Text Placeholder 4"/>
          <p:cNvSpPr>
            <a:spLocks noGrp="1"/>
          </p:cNvSpPr>
          <p:nvPr>
            <p:ph type="body" sz="quarter" idx="10"/>
          </p:nvPr>
        </p:nvSpPr>
        <p:spPr bwMode="gray">
          <a:xfrm>
            <a:off x="417599" y="6408000"/>
            <a:ext cx="3600000" cy="215444"/>
          </a:xfrm>
          <a:prstGeom prst="rect">
            <a:avLst/>
          </a:prstGeom>
        </p:spPr>
        <p:txBody>
          <a:bodyPr wrap="square" lIns="0" anchor="b" anchorCtr="0">
            <a:spAutoFit/>
          </a:bodyPr>
          <a:lstStyle>
            <a:lvl1pPr>
              <a:lnSpc>
                <a:spcPct val="100000"/>
              </a:lnSpc>
              <a:spcBef>
                <a:spcPts val="0"/>
              </a:spcBef>
              <a:spcAft>
                <a:spcPts val="0"/>
              </a:spcAft>
              <a:defRPr sz="1400">
                <a:solidFill>
                  <a:schemeClr val="bg1"/>
                </a:solidFill>
                <a:latin typeface="+mn-lt"/>
                <a:ea typeface="+mn-ea"/>
                <a:cs typeface="+mn-cs"/>
                <a:sym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
        <p:nvSpPr>
          <p:cNvPr id="6" name="日付プレースホルダー 5">
            <a:extLst>
              <a:ext uri="{FF2B5EF4-FFF2-40B4-BE49-F238E27FC236}">
                <a16:creationId xmlns:a16="http://schemas.microsoft.com/office/drawing/2014/main" id="{A205A9A3-5008-49F4-8A06-BC95DA2477A8}"/>
              </a:ext>
            </a:extLst>
          </p:cNvPr>
          <p:cNvSpPr>
            <a:spLocks noGrp="1"/>
          </p:cNvSpPr>
          <p:nvPr>
            <p:ph type="dt" sz="half" idx="12"/>
          </p:nvPr>
        </p:nvSpPr>
        <p:spPr bwMode="gray"/>
        <p:txBody>
          <a:bodyPr/>
          <a:lstStyle>
            <a:lvl1pPr>
              <a:defRPr>
                <a:cs typeface="+mn-cs"/>
              </a:defRPr>
            </a:lvl1pPr>
          </a:lstStyle>
          <a:p>
            <a:pPr algn="ctr"/>
            <a:r>
              <a:rPr lang="en-US" dirty="0"/>
              <a:t>&lt; Confidential &gt;</a:t>
            </a:r>
          </a:p>
        </p:txBody>
      </p:sp>
    </p:spTree>
    <p:extLst>
      <p:ext uri="{BB962C8B-B14F-4D97-AF65-F5344CB8AC3E}">
        <p14:creationId xmlns:p14="http://schemas.microsoft.com/office/powerpoint/2010/main" val="793438547"/>
      </p:ext>
    </p:extLst>
  </p:cSld>
  <p:clrMapOvr>
    <a:masterClrMapping/>
  </p:clrMapOvr>
  <p:hf hdr="0"/>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基本版） 目次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61243977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3" name="Content Placeholder 3"/>
          <p:cNvSpPr>
            <a:spLocks noGrp="1"/>
          </p:cNvSpPr>
          <p:nvPr>
            <p:ph sz="quarter" idx="10"/>
          </p:nvPr>
        </p:nvSpPr>
        <p:spPr bwMode="gray">
          <a:xfrm>
            <a:off x="417000" y="1476000"/>
            <a:ext cx="4356000" cy="4824000"/>
          </a:xfrm>
          <a:prstGeom prst="rect">
            <a:avLst/>
          </a:prstGeom>
        </p:spPr>
        <p:txBody>
          <a:bodyPr/>
          <a:lstStyle>
            <a:lvl1pPr>
              <a:lnSpc>
                <a:spcPct val="110000"/>
              </a:lnSpc>
              <a:spcBef>
                <a:spcPts val="600"/>
              </a:spcBef>
              <a:tabLst>
                <a:tab pos="5448101" algn="r"/>
              </a:tabLst>
              <a:defRPr sz="1200">
                <a:latin typeface="+mn-lt"/>
                <a:ea typeface="+mn-ea"/>
                <a:cs typeface="+mn-cs"/>
                <a:sym typeface="+mn-lt"/>
              </a:defRPr>
            </a:lvl1pPr>
            <a:lvl2pPr>
              <a:lnSpc>
                <a:spcPct val="110000"/>
              </a:lnSpc>
              <a:spcBef>
                <a:spcPts val="600"/>
              </a:spcBef>
              <a:tabLst>
                <a:tab pos="5448101" algn="r"/>
              </a:tabLst>
              <a:defRPr sz="1200">
                <a:latin typeface="+mn-lt"/>
                <a:ea typeface="+mn-ea"/>
                <a:cs typeface="+mn-cs"/>
                <a:sym typeface="+mn-lt"/>
              </a:defRPr>
            </a:lvl2pPr>
            <a:lvl3pPr>
              <a:lnSpc>
                <a:spcPct val="110000"/>
              </a:lnSpc>
              <a:spcBef>
                <a:spcPts val="600"/>
              </a:spcBef>
              <a:tabLst>
                <a:tab pos="5448101" algn="r"/>
              </a:tabLst>
              <a:defRPr sz="1200">
                <a:latin typeface="+mn-lt"/>
                <a:ea typeface="+mn-ea"/>
                <a:cs typeface="+mn-cs"/>
                <a:sym typeface="+mn-lt"/>
              </a:defRPr>
            </a:lvl3pPr>
            <a:lvl4pPr>
              <a:lnSpc>
                <a:spcPct val="110000"/>
              </a:lnSpc>
              <a:spcBef>
                <a:spcPts val="600"/>
              </a:spcBef>
              <a:tabLst>
                <a:tab pos="5448101" algn="r"/>
              </a:tabLst>
              <a:defRPr sz="1200">
                <a:latin typeface="+mn-lt"/>
                <a:ea typeface="+mn-ea"/>
                <a:cs typeface="+mn-cs"/>
                <a:sym typeface="+mn-lt"/>
              </a:defRPr>
            </a:lvl4pPr>
            <a:lvl5pPr>
              <a:tabLst>
                <a:tab pos="5448101" algn="r"/>
              </a:tabLst>
              <a:defRPr baseline="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p:txBody>
      </p:sp>
      <p:sp>
        <p:nvSpPr>
          <p:cNvPr id="15" name="Content Placeholder 3"/>
          <p:cNvSpPr>
            <a:spLocks noGrp="1"/>
          </p:cNvSpPr>
          <p:nvPr>
            <p:ph sz="quarter" idx="20"/>
          </p:nvPr>
        </p:nvSpPr>
        <p:spPr bwMode="gray">
          <a:xfrm>
            <a:off x="5133000" y="1476000"/>
            <a:ext cx="4356000" cy="4824000"/>
          </a:xfrm>
          <a:prstGeom prst="rect">
            <a:avLst/>
          </a:prstGeom>
        </p:spPr>
        <p:txBody>
          <a:bodyPr/>
          <a:lstStyle>
            <a:lvl1pPr>
              <a:lnSpc>
                <a:spcPct val="110000"/>
              </a:lnSpc>
              <a:spcBef>
                <a:spcPts val="600"/>
              </a:spcBef>
              <a:tabLst>
                <a:tab pos="5448101" algn="r"/>
              </a:tabLst>
              <a:defRPr sz="1200">
                <a:latin typeface="+mn-lt"/>
                <a:ea typeface="+mn-ea"/>
                <a:cs typeface="+mn-cs"/>
                <a:sym typeface="+mn-lt"/>
              </a:defRPr>
            </a:lvl1pPr>
            <a:lvl2pPr>
              <a:lnSpc>
                <a:spcPct val="110000"/>
              </a:lnSpc>
              <a:spcBef>
                <a:spcPts val="600"/>
              </a:spcBef>
              <a:tabLst>
                <a:tab pos="5448101" algn="r"/>
              </a:tabLst>
              <a:defRPr sz="1200">
                <a:latin typeface="+mn-lt"/>
                <a:ea typeface="+mn-ea"/>
                <a:cs typeface="+mn-cs"/>
                <a:sym typeface="+mn-lt"/>
              </a:defRPr>
            </a:lvl2pPr>
            <a:lvl3pPr>
              <a:lnSpc>
                <a:spcPct val="110000"/>
              </a:lnSpc>
              <a:spcBef>
                <a:spcPts val="600"/>
              </a:spcBef>
              <a:tabLst>
                <a:tab pos="5448101" algn="r"/>
              </a:tabLst>
              <a:defRPr sz="1200">
                <a:latin typeface="+mn-lt"/>
                <a:ea typeface="+mn-ea"/>
                <a:cs typeface="+mn-cs"/>
                <a:sym typeface="+mn-lt"/>
              </a:defRPr>
            </a:lvl3pPr>
            <a:lvl4pPr>
              <a:lnSpc>
                <a:spcPct val="110000"/>
              </a:lnSpc>
              <a:spcBef>
                <a:spcPts val="600"/>
              </a:spcBef>
              <a:tabLst>
                <a:tab pos="5448101" algn="r"/>
              </a:tabLst>
              <a:defRPr sz="1200">
                <a:latin typeface="+mn-lt"/>
                <a:ea typeface="+mn-ea"/>
                <a:cs typeface="+mn-cs"/>
                <a:sym typeface="+mn-lt"/>
              </a:defRPr>
            </a:lvl4pPr>
            <a:lvl5pPr>
              <a:tabLst>
                <a:tab pos="5448101" algn="r"/>
              </a:tabLst>
              <a:defRPr baseline="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p:txBody>
      </p:sp>
      <p:sp>
        <p:nvSpPr>
          <p:cNvPr id="6" name="タイトル 1">
            <a:extLst>
              <a:ext uri="{FF2B5EF4-FFF2-40B4-BE49-F238E27FC236}">
                <a16:creationId xmlns:a16="http://schemas.microsoft.com/office/drawing/2014/main" id="{276088EF-9292-4156-B82A-AEC6FAF17735}"/>
              </a:ext>
            </a:extLst>
          </p:cNvPr>
          <p:cNvSpPr>
            <a:spLocks noGrp="1"/>
          </p:cNvSpPr>
          <p:nvPr>
            <p:ph type="title"/>
          </p:nvPr>
        </p:nvSpPr>
        <p:spPr bwMode="gray">
          <a:xfrm>
            <a:off x="417000" y="180000"/>
            <a:ext cx="9072000" cy="615600"/>
          </a:xfrm>
        </p:spPr>
        <p:txBody>
          <a:bodyPr vert="horz"/>
          <a:lstStyle>
            <a:lvl1pPr>
              <a:defRPr>
                <a:latin typeface="+mj-lt"/>
                <a:ea typeface="+mj-ea"/>
                <a:cs typeface="+mj-cs"/>
                <a:sym typeface="+mj-lt"/>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2982903191"/>
      </p:ext>
    </p:extLst>
  </p:cSld>
  <p:clrMapOvr>
    <a:masterClrMapping/>
  </p:clrMapOvr>
  <p:hf hdr="0"/>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基本版） 白紙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09879211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フッター プレースホルダー 2"/>
          <p:cNvSpPr>
            <a:spLocks noGrp="1"/>
          </p:cNvSpPr>
          <p:nvPr>
            <p:ph type="ftr" sz="quarter" idx="10"/>
          </p:nvPr>
        </p:nvSpPr>
        <p:spPr bwMode="gray">
          <a:xfrm>
            <a:off x="705600" y="6588000"/>
            <a:ext cx="4068000" cy="169200"/>
          </a:xfrm>
          <a:prstGeom prst="rect">
            <a:avLst/>
          </a:prstGeom>
        </p:spPr>
        <p:txBody>
          <a:bodyPr/>
          <a:lstStyle>
            <a:lvl1pPr>
              <a:defRPr>
                <a:latin typeface="+mn-lt"/>
                <a:ea typeface="+mn-ea"/>
                <a:cs typeface="+mn-cs"/>
                <a:sym typeface="+mn-lt"/>
              </a:defRPr>
            </a:lvl1pPr>
          </a:lstStyle>
          <a:p>
            <a:r>
              <a:rPr lang="en-GB" altLang="en-GB"/>
              <a:t>DT Template A4</a:t>
            </a:r>
            <a:endParaRPr lang="en-GB" altLang="en-GB" dirty="0"/>
          </a:p>
        </p:txBody>
      </p:sp>
      <p:sp>
        <p:nvSpPr>
          <p:cNvPr id="4" name="スライド番号プレースホルダー 3"/>
          <p:cNvSpPr>
            <a:spLocks noGrp="1"/>
          </p:cNvSpPr>
          <p:nvPr>
            <p:ph type="sldNum" sz="quarter" idx="11"/>
          </p:nvPr>
        </p:nvSpPr>
        <p:spPr bwMode="gray"/>
        <p:txBody>
          <a:bodyPr/>
          <a:lstStyle>
            <a:lvl1pPr>
              <a:defRPr>
                <a:latin typeface="+mn-lt"/>
                <a:ea typeface="+mn-ea"/>
                <a:cs typeface="+mn-cs"/>
                <a:sym typeface="+mn-lt"/>
              </a:defRPr>
            </a:lvl1pPr>
          </a:lstStyle>
          <a:p>
            <a:fld id="{AA5FCFE5-FE56-4EF1-80A8-07776887C2A1}" type="slidenum">
              <a:rPr lang="ja-JP" altLang="en-US" smtClean="0"/>
              <a:pPr/>
              <a:t>‹#›</a:t>
            </a:fld>
            <a:endParaRPr lang="ja-JP" altLang="en-US" dirty="0"/>
          </a:p>
        </p:txBody>
      </p:sp>
      <p:sp>
        <p:nvSpPr>
          <p:cNvPr id="6" name="テキスト プレースホルダー 5"/>
          <p:cNvSpPr>
            <a:spLocks noGrp="1"/>
          </p:cNvSpPr>
          <p:nvPr>
            <p:ph type="body" sz="quarter" idx="12"/>
          </p:nvPr>
        </p:nvSpPr>
        <p:spPr bwMode="gray">
          <a:xfrm>
            <a:off x="1893000" y="2340000"/>
            <a:ext cx="6120000" cy="2520000"/>
          </a:xfrm>
          <a:prstGeom prst="rect">
            <a:avLst/>
          </a:prstGeom>
        </p:spPr>
        <p:txBody>
          <a:bodyPr/>
          <a:lstStyle>
            <a:lvl1pPr>
              <a:defRPr>
                <a:latin typeface="+mn-lt"/>
                <a:ea typeface="+mn-ea"/>
                <a:cs typeface="+mn-cs"/>
                <a:sym typeface="+mn-lt"/>
              </a:defRPr>
            </a:lvl1pPr>
          </a:lstStyle>
          <a:p>
            <a:pPr lvl="0"/>
            <a:r>
              <a:rPr kumimoji="1" lang="ja-JP" altLang="en-US"/>
              <a:t>マスター テキストの書式設定</a:t>
            </a:r>
          </a:p>
        </p:txBody>
      </p:sp>
      <p:sp>
        <p:nvSpPr>
          <p:cNvPr id="5" name="Text Box 37">
            <a:extLst>
              <a:ext uri="{FF2B5EF4-FFF2-40B4-BE49-F238E27FC236}">
                <a16:creationId xmlns:a16="http://schemas.microsoft.com/office/drawing/2014/main" id="{572A5758-7750-F8C6-87F3-0A542C078CAD}"/>
              </a:ext>
            </a:extLst>
          </p:cNvPr>
          <p:cNvSpPr txBox="1">
            <a:spLocks noChangeArrowheads="1"/>
          </p:cNvSpPr>
          <p:nvPr userDrawn="1"/>
        </p:nvSpPr>
        <p:spPr bwMode="gray">
          <a:xfrm>
            <a:off x="5133000" y="6588000"/>
            <a:ext cx="4356000" cy="169200"/>
          </a:xfrm>
          <a:prstGeom prst="rect">
            <a:avLst/>
          </a:prstGeom>
          <a:noFill/>
          <a:ln w="9525">
            <a:noFill/>
            <a:miter lim="800000"/>
            <a:headEnd/>
            <a:tailEnd/>
          </a:ln>
          <a:effectLst/>
        </p:spPr>
        <p:txBody>
          <a:bodyPr wrap="none" lIns="0" tIns="0" rIns="0" bIns="0" anchor="b" anchorCtr="0">
            <a:noAutofit/>
          </a:bodyPr>
          <a:lstStyle/>
          <a:p>
            <a:pPr algn="r" rtl="0" eaLnBrk="0" fontAlgn="base" hangingPunct="0">
              <a:spcBef>
                <a:spcPct val="50000"/>
              </a:spcBef>
              <a:spcAft>
                <a:spcPct val="0"/>
              </a:spcAft>
            </a:pPr>
            <a:r>
              <a:rPr lang="en-US" altLang="ja-JP" sz="900" kern="1200" dirty="0">
                <a:solidFill>
                  <a:schemeClr val="tx1"/>
                </a:solidFill>
                <a:latin typeface="+mn-lt"/>
                <a:ea typeface="+mn-ea"/>
                <a:cs typeface="+mn-cs"/>
                <a:sym typeface="+mn-lt"/>
              </a:rPr>
              <a:t>© 2025. For information, contact Deloitte Tohmatsu Group.</a:t>
            </a:r>
          </a:p>
        </p:txBody>
      </p:sp>
    </p:spTree>
    <p:extLst>
      <p:ext uri="{BB962C8B-B14F-4D97-AF65-F5344CB8AC3E}">
        <p14:creationId xmlns:p14="http://schemas.microsoft.com/office/powerpoint/2010/main" val="2894029594"/>
      </p:ext>
    </p:extLst>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基本版） 中表紙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130283627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0" hasCustomPrompt="1"/>
          </p:nvPr>
        </p:nvSpPr>
        <p:spPr bwMode="gray">
          <a:xfrm>
            <a:off x="1029599" y="2232000"/>
            <a:ext cx="5184000" cy="432000"/>
          </a:xfrm>
          <a:prstGeom prst="rect">
            <a:avLst/>
          </a:prstGeom>
          <a:noFill/>
        </p:spPr>
        <p:txBody>
          <a:bodyPr wrap="square" lIns="0" rIns="0" anchor="t" anchorCtr="0">
            <a:noAutofit/>
          </a:bodyPr>
          <a:lstStyle>
            <a:lvl1pPr marL="0" indent="0" algn="l">
              <a:lnSpc>
                <a:spcPct val="100000"/>
              </a:lnSpc>
              <a:spcBef>
                <a:spcPts val="0"/>
              </a:spcBef>
              <a:buNone/>
              <a:defRPr sz="2800" b="1" baseline="0">
                <a:solidFill>
                  <a:schemeClr val="tx1"/>
                </a:solidFill>
                <a:latin typeface="+mj-lt"/>
                <a:ea typeface="+mj-ea"/>
                <a:cs typeface="+mn-cs"/>
                <a:sym typeface="+mn-lt"/>
              </a:defRPr>
            </a:lvl1pPr>
          </a:lstStyle>
          <a:p>
            <a:pPr lvl="0"/>
            <a:r>
              <a:rPr lang="ja-JP" altLang="en-US" dirty="0"/>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dirty="0"/>
          </a:p>
        </p:txBody>
      </p:sp>
      <p:sp>
        <p:nvSpPr>
          <p:cNvPr id="7" name="フッター プレースホルダ 6"/>
          <p:cNvSpPr>
            <a:spLocks noGrp="1"/>
          </p:cNvSpPr>
          <p:nvPr>
            <p:ph type="ftr" sz="quarter" idx="12"/>
          </p:nvPr>
        </p:nvSpPr>
        <p:spPr bwMode="gray">
          <a:xfrm>
            <a:off x="705600" y="6588000"/>
            <a:ext cx="4068000" cy="169200"/>
          </a:xfrm>
          <a:prstGeom prst="rect">
            <a:avLst/>
          </a:prstGeom>
        </p:spPr>
        <p:txBody>
          <a:bodyPr/>
          <a:lstStyle>
            <a:lvl1pPr>
              <a:defRPr>
                <a:solidFill>
                  <a:schemeClr val="tx1"/>
                </a:solidFill>
                <a:latin typeface="+mn-lt"/>
                <a:ea typeface="+mn-ea"/>
                <a:cs typeface="+mn-cs"/>
                <a:sym typeface="+mn-lt"/>
              </a:defRPr>
            </a:lvl1pPr>
          </a:lstStyle>
          <a:p>
            <a:r>
              <a:rPr lang="en-GB" altLang="en-GB"/>
              <a:t>DT Template A4</a:t>
            </a:r>
            <a:endParaRPr lang="en-GB" altLang="en-GB" dirty="0"/>
          </a:p>
        </p:txBody>
      </p:sp>
    </p:spTree>
    <p:extLst>
      <p:ext uri="{BB962C8B-B14F-4D97-AF65-F5344CB8AC3E}">
        <p14:creationId xmlns:p14="http://schemas.microsoft.com/office/powerpoint/2010/main" val="1633268474"/>
      </p:ext>
    </p:extLst>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基本版）Accessible Green_中表紙_A4">
    <p:bg>
      <p:bgPr>
        <a:solidFill>
          <a:schemeClr val="accent3"/>
        </a:solidFill>
        <a:effectLst/>
      </p:bgPr>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130283627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0" hasCustomPrompt="1"/>
          </p:nvPr>
        </p:nvSpPr>
        <p:spPr bwMode="gray">
          <a:xfrm>
            <a:off x="1029599" y="2232000"/>
            <a:ext cx="5184000" cy="432000"/>
          </a:xfrm>
          <a:prstGeom prst="rect">
            <a:avLst/>
          </a:prstGeom>
          <a:noFill/>
        </p:spPr>
        <p:txBody>
          <a:bodyPr wrap="square" lIns="0" rIns="0" anchor="t" anchorCtr="0">
            <a:noAutofit/>
          </a:bodyPr>
          <a:lstStyle>
            <a:lvl1pPr marL="0" indent="0" algn="l">
              <a:lnSpc>
                <a:spcPct val="100000"/>
              </a:lnSpc>
              <a:spcBef>
                <a:spcPts val="0"/>
              </a:spcBef>
              <a:buNone/>
              <a:defRPr sz="2800" b="1" baseline="0">
                <a:solidFill>
                  <a:schemeClr val="tx1"/>
                </a:solidFill>
                <a:latin typeface="+mj-lt"/>
                <a:ea typeface="+mj-ea"/>
                <a:cs typeface="+mn-cs"/>
                <a:sym typeface="+mn-lt"/>
              </a:defRPr>
            </a:lvl1pPr>
          </a:lstStyle>
          <a:p>
            <a:pPr lvl="0"/>
            <a:r>
              <a:rPr lang="ja-JP" altLang="en-US" dirty="0"/>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dirty="0"/>
          </a:p>
        </p:txBody>
      </p:sp>
      <p:sp>
        <p:nvSpPr>
          <p:cNvPr id="7" name="フッター プレースホルダ 6"/>
          <p:cNvSpPr>
            <a:spLocks noGrp="1"/>
          </p:cNvSpPr>
          <p:nvPr>
            <p:ph type="ftr" sz="quarter" idx="12"/>
          </p:nvPr>
        </p:nvSpPr>
        <p:spPr bwMode="gray">
          <a:xfrm>
            <a:off x="705600" y="6588000"/>
            <a:ext cx="4068000" cy="169200"/>
          </a:xfrm>
          <a:prstGeom prst="rect">
            <a:avLst/>
          </a:prstGeom>
        </p:spPr>
        <p:txBody>
          <a:bodyPr/>
          <a:lstStyle>
            <a:lvl1pPr>
              <a:defRPr>
                <a:solidFill>
                  <a:schemeClr val="tx1"/>
                </a:solidFill>
                <a:latin typeface="+mn-lt"/>
                <a:ea typeface="+mn-ea"/>
                <a:cs typeface="+mn-cs"/>
                <a:sym typeface="+mn-lt"/>
              </a:defRPr>
            </a:lvl1pPr>
          </a:lstStyle>
          <a:p>
            <a:r>
              <a:rPr lang="en-GB" altLang="en-GB"/>
              <a:t>DT Template A4</a:t>
            </a:r>
            <a:endParaRPr lang="en-GB" altLang="en-GB" dirty="0"/>
          </a:p>
        </p:txBody>
      </p:sp>
    </p:spTree>
    <p:extLst>
      <p:ext uri="{BB962C8B-B14F-4D97-AF65-F5344CB8AC3E}">
        <p14:creationId xmlns:p14="http://schemas.microsoft.com/office/powerpoint/2010/main" val="1294239422"/>
      </p:ext>
    </p:extLst>
  </p:cSld>
  <p:clrMapOvr>
    <a:overrideClrMapping bg1="dk1" tx1="lt1" bg2="dk2" tx2="lt2" accent1="accent1" accent2="accent2" accent3="accent3" accent4="accent4" accent5="accent5" accent6="accent6" hlink="hlink" folHlink="folHlink"/>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基本版）Accessible Teal_中表紙_A4">
    <p:bg>
      <p:bgPr>
        <a:solidFill>
          <a:schemeClr val="accent5"/>
        </a:solidFill>
        <a:effectLst/>
      </p:bgPr>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130283627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0" hasCustomPrompt="1"/>
          </p:nvPr>
        </p:nvSpPr>
        <p:spPr bwMode="gray">
          <a:xfrm>
            <a:off x="1029599" y="2232000"/>
            <a:ext cx="5184000" cy="432000"/>
          </a:xfrm>
          <a:prstGeom prst="rect">
            <a:avLst/>
          </a:prstGeom>
          <a:noFill/>
        </p:spPr>
        <p:txBody>
          <a:bodyPr wrap="square" lIns="0" rIns="0" anchor="t" anchorCtr="0">
            <a:noAutofit/>
          </a:bodyPr>
          <a:lstStyle>
            <a:lvl1pPr marL="0" indent="0" algn="l">
              <a:lnSpc>
                <a:spcPct val="100000"/>
              </a:lnSpc>
              <a:spcBef>
                <a:spcPts val="0"/>
              </a:spcBef>
              <a:buNone/>
              <a:defRPr sz="2800" b="1" baseline="0">
                <a:solidFill>
                  <a:schemeClr val="tx1"/>
                </a:solidFill>
                <a:latin typeface="+mj-lt"/>
                <a:ea typeface="+mj-ea"/>
                <a:cs typeface="+mn-cs"/>
                <a:sym typeface="+mn-lt"/>
              </a:defRPr>
            </a:lvl1pPr>
          </a:lstStyle>
          <a:p>
            <a:pPr lvl="0"/>
            <a:r>
              <a:rPr lang="ja-JP" altLang="en-US" dirty="0"/>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dirty="0"/>
          </a:p>
        </p:txBody>
      </p:sp>
      <p:sp>
        <p:nvSpPr>
          <p:cNvPr id="7" name="フッター プレースホルダ 6"/>
          <p:cNvSpPr>
            <a:spLocks noGrp="1"/>
          </p:cNvSpPr>
          <p:nvPr>
            <p:ph type="ftr" sz="quarter" idx="12"/>
          </p:nvPr>
        </p:nvSpPr>
        <p:spPr bwMode="gray">
          <a:xfrm>
            <a:off x="705600" y="6588000"/>
            <a:ext cx="4068000" cy="169200"/>
          </a:xfrm>
          <a:prstGeom prst="rect">
            <a:avLst/>
          </a:prstGeom>
        </p:spPr>
        <p:txBody>
          <a:bodyPr/>
          <a:lstStyle>
            <a:lvl1pPr>
              <a:defRPr>
                <a:solidFill>
                  <a:schemeClr val="tx1"/>
                </a:solidFill>
                <a:latin typeface="+mn-lt"/>
                <a:ea typeface="+mn-ea"/>
                <a:cs typeface="+mn-cs"/>
                <a:sym typeface="+mn-lt"/>
              </a:defRPr>
            </a:lvl1pPr>
          </a:lstStyle>
          <a:p>
            <a:r>
              <a:rPr lang="en-GB" altLang="en-GB"/>
              <a:t>DT Template A4</a:t>
            </a:r>
            <a:endParaRPr lang="en-GB" altLang="en-GB" dirty="0"/>
          </a:p>
        </p:txBody>
      </p:sp>
    </p:spTree>
    <p:extLst>
      <p:ext uri="{BB962C8B-B14F-4D97-AF65-F5344CB8AC3E}">
        <p14:creationId xmlns:p14="http://schemas.microsoft.com/office/powerpoint/2010/main" val="1785832714"/>
      </p:ext>
    </p:extLst>
  </p:cSld>
  <p:clrMapOvr>
    <a:overrideClrMapping bg1="dk1" tx1="lt1" bg2="dk2" tx2="lt2" accent1="accent1" accent2="accent2" accent3="accent3" accent4="accent4" accent5="accent5" accent6="accent6" hlink="hlink" folHlink="folHlink"/>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1.emf"/><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ags" Target="../tags/tag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8" Type="http://schemas.openxmlformats.org/officeDocument/2006/relationships/tags" Target="../tags/tag25.xml"/><Relationship Id="rId3" Type="http://schemas.openxmlformats.org/officeDocument/2006/relationships/slideLayout" Target="../slideLayouts/slideLayout25.xml"/><Relationship Id="rId7" Type="http://schemas.openxmlformats.org/officeDocument/2006/relationships/theme" Target="../theme/theme2.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5" Type="http://schemas.openxmlformats.org/officeDocument/2006/relationships/slideLayout" Target="../slideLayouts/slideLayout27.xml"/><Relationship Id="rId10" Type="http://schemas.openxmlformats.org/officeDocument/2006/relationships/image" Target="../media/image1.emf"/><Relationship Id="rId4" Type="http://schemas.openxmlformats.org/officeDocument/2006/relationships/slideLayout" Target="../slideLayouts/slideLayout26.xml"/><Relationship Id="rId9" Type="http://schemas.openxmlformats.org/officeDocument/2006/relationships/oleObject" Target="../embeddings/oleObject24.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24"/>
            </p:custDataLst>
            <p:extLst>
              <p:ext uri="{D42A27DB-BD31-4B8C-83A1-F6EECF244321}">
                <p14:modId xmlns:p14="http://schemas.microsoft.com/office/powerpoint/2010/main" val="29694152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25" imgW="563" imgH="564" progId="TCLayout.ActiveDocument.1">
                  <p:embed/>
                </p:oleObj>
              </mc:Choice>
              <mc:Fallback>
                <p:oleObj name="think-cell スライド" r:id="rId25" imgW="563" imgH="564" progId="TCLayout.ActiveDocument.1">
                  <p:embed/>
                  <p:pic>
                    <p:nvPicPr>
                      <p:cNvPr id="0" name=""/>
                      <p:cNvPicPr/>
                      <p:nvPr/>
                    </p:nvPicPr>
                    <p:blipFill>
                      <a:blip r:embed="rId26"/>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bwMode="gray">
          <a:xfrm>
            <a:off x="417000" y="180000"/>
            <a:ext cx="9072000" cy="615600"/>
          </a:xfrm>
          <a:prstGeom prst="rect">
            <a:avLst/>
          </a:prstGeom>
        </p:spPr>
        <p:txBody>
          <a:bodyPr vert="horz" lIns="0" tIns="0" rIns="0" bIns="0" rtlCol="0" anchor="b" anchorCtr="0">
            <a:noAutofit/>
          </a:bodyPr>
          <a:lstStyle/>
          <a:p>
            <a:r>
              <a:rPr lang="ja-JP" altLang="en-US" noProof="0" dirty="0"/>
              <a:t>キーメッセージを入力（本スライドで一番伝えたいこと＜名詞止め・体言止め不可＞）</a:t>
            </a:r>
            <a:endParaRPr lang="en-US" noProof="0" dirty="0"/>
          </a:p>
        </p:txBody>
      </p:sp>
      <p:sp>
        <p:nvSpPr>
          <p:cNvPr id="9" name="スライド番号プレースホルダ 9"/>
          <p:cNvSpPr>
            <a:spLocks noGrp="1"/>
          </p:cNvSpPr>
          <p:nvPr>
            <p:ph type="sldNum" sz="quarter" idx="4"/>
          </p:nvPr>
        </p:nvSpPr>
        <p:spPr bwMode="gray">
          <a:xfrm>
            <a:off x="417600" y="6588000"/>
            <a:ext cx="180000" cy="169200"/>
          </a:xfrm>
          <a:prstGeom prst="rect">
            <a:avLst/>
          </a:prstGeom>
        </p:spPr>
        <p:txBody>
          <a:bodyPr vert="horz" wrap="none" lIns="0" tIns="0" rIns="0" bIns="0" rtlCol="0" anchor="b" anchorCtr="0"/>
          <a:lstStyle>
            <a:lvl1pPr algn="r">
              <a:defRPr sz="900">
                <a:solidFill>
                  <a:schemeClr val="tx1"/>
                </a:solidFill>
                <a:latin typeface="+mn-lt"/>
                <a:ea typeface="+mn-ea"/>
                <a:cs typeface="+mn-cs"/>
                <a:sym typeface="+mn-lt"/>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dirty="0"/>
          </a:p>
        </p:txBody>
      </p:sp>
      <p:sp>
        <p:nvSpPr>
          <p:cNvPr id="3" name="テキスト プレースホルダー 2"/>
          <p:cNvSpPr>
            <a:spLocks noGrp="1"/>
          </p:cNvSpPr>
          <p:nvPr>
            <p:ph type="body" idx="1"/>
          </p:nvPr>
        </p:nvSpPr>
        <p:spPr bwMode="gray">
          <a:xfrm>
            <a:off x="416999" y="1476000"/>
            <a:ext cx="9073075" cy="4824000"/>
          </a:xfrm>
          <a:prstGeom prst="rect">
            <a:avLst/>
          </a:prstGeom>
        </p:spPr>
        <p:txBody>
          <a:bodyPr vert="horz" lIns="0" tIns="0" rIns="0" bIns="0" rtlCol="0">
            <a:noAutofit/>
          </a:bodyPr>
          <a:lstStyle/>
          <a:p>
            <a:pPr lvl="0"/>
            <a:r>
              <a:rPr kumimoji="1" lang="ja-JP" altLang="en-US" dirty="0"/>
              <a:t>マスター テキストの書式設定</a:t>
            </a:r>
            <a:endParaRPr kumimoji="1" lang="en-US" altLang="ja-JP" dirty="0"/>
          </a:p>
          <a:p>
            <a:pPr lvl="1"/>
            <a:r>
              <a:rPr kumimoji="1" lang="ja-JP" altLang="en-US" dirty="0"/>
              <a:t>第 </a:t>
            </a:r>
            <a:r>
              <a:rPr kumimoji="1" lang="en-US" altLang="ja-JP" dirty="0"/>
              <a:t>1 </a:t>
            </a:r>
            <a:r>
              <a:rPr kumimoji="1" lang="ja-JP" altLang="en-US" dirty="0"/>
              <a:t>レベル</a:t>
            </a:r>
            <a:endParaRPr kumimoji="1" lang="en-US" altLang="ja-JP" dirty="0"/>
          </a:p>
          <a:p>
            <a:pPr lvl="2"/>
            <a:r>
              <a:rPr kumimoji="1" lang="ja-JP" altLang="en-US" dirty="0"/>
              <a:t>第 </a:t>
            </a:r>
            <a:r>
              <a:rPr kumimoji="1" lang="en-US" altLang="ja-JP" dirty="0"/>
              <a:t>2 </a:t>
            </a:r>
            <a:r>
              <a:rPr kumimoji="1" lang="ja-JP" altLang="en-US" dirty="0"/>
              <a:t>レベル</a:t>
            </a:r>
            <a:endParaRPr kumimoji="1" lang="en-US" altLang="ja-JP" dirty="0"/>
          </a:p>
          <a:p>
            <a:pPr lvl="3"/>
            <a:r>
              <a:rPr kumimoji="1" lang="ja-JP" altLang="en-US" dirty="0"/>
              <a:t>第 </a:t>
            </a:r>
            <a:r>
              <a:rPr kumimoji="1" lang="en-US" altLang="ja-JP" dirty="0"/>
              <a:t>3 </a:t>
            </a:r>
            <a:r>
              <a:rPr kumimoji="1" lang="ja-JP" altLang="en-US" dirty="0"/>
              <a:t>レベル</a:t>
            </a:r>
            <a:endParaRPr kumimoji="1" lang="en-US" altLang="ja-JP" dirty="0"/>
          </a:p>
        </p:txBody>
      </p:sp>
      <p:sp>
        <p:nvSpPr>
          <p:cNvPr id="5" name="日付プレースホルダー 4">
            <a:extLst>
              <a:ext uri="{FF2B5EF4-FFF2-40B4-BE49-F238E27FC236}">
                <a16:creationId xmlns:a16="http://schemas.microsoft.com/office/drawing/2014/main" id="{E4C0FFE5-9BDB-4F97-92E4-5E9243BDA74A}"/>
              </a:ext>
            </a:extLst>
          </p:cNvPr>
          <p:cNvSpPr>
            <a:spLocks noGrp="1"/>
          </p:cNvSpPr>
          <p:nvPr>
            <p:ph type="dt" sz="half" idx="2"/>
          </p:nvPr>
        </p:nvSpPr>
        <p:spPr bwMode="gray">
          <a:xfrm>
            <a:off x="4508167" y="6444000"/>
            <a:ext cx="889667" cy="169277"/>
          </a:xfrm>
          <a:prstGeom prst="rect">
            <a:avLst/>
          </a:prstGeom>
        </p:spPr>
        <p:txBody>
          <a:bodyPr vert="horz" wrap="none" lIns="0" tIns="0" rIns="0" bIns="0" rtlCol="0" anchor="t" anchorCtr="0">
            <a:spAutoFit/>
          </a:bodyPr>
          <a:lstStyle>
            <a:lvl1pPr>
              <a:defRPr kumimoji="1" lang="en-US" altLang="ja-JP" sz="1100" smtClean="0">
                <a:solidFill>
                  <a:srgbClr val="75787B"/>
                </a:solidFill>
                <a:latin typeface="+mn-lt"/>
                <a:cs typeface="+mn-cs"/>
              </a:defRPr>
            </a:lvl1pPr>
          </a:lstStyle>
          <a:p>
            <a:pPr algn="ctr"/>
            <a:r>
              <a:rPr lang="en-US" dirty="0"/>
              <a:t>&lt; Confidential &gt;</a:t>
            </a:r>
          </a:p>
        </p:txBody>
      </p:sp>
    </p:spTree>
    <p:extLst>
      <p:ext uri="{BB962C8B-B14F-4D97-AF65-F5344CB8AC3E}">
        <p14:creationId xmlns:p14="http://schemas.microsoft.com/office/powerpoint/2010/main" val="1977651121"/>
      </p:ext>
    </p:extLst>
  </p:cSld>
  <p:clrMap bg1="lt1" tx1="dk1" bg2="lt2" tx2="dk2" accent1="accent1" accent2="accent2" accent3="accent3" accent4="accent4" accent5="accent5" accent6="accent6" hlink="hlink" folHlink="folHlink"/>
  <p:sldLayoutIdLst>
    <p:sldLayoutId id="2147483935" r:id="rId1"/>
    <p:sldLayoutId id="2147483944" r:id="rId2"/>
    <p:sldLayoutId id="2147483951" r:id="rId3"/>
    <p:sldLayoutId id="2147483952" r:id="rId4"/>
    <p:sldLayoutId id="2147483911" r:id="rId5"/>
    <p:sldLayoutId id="2147483912" r:id="rId6"/>
    <p:sldLayoutId id="2147483934" r:id="rId7"/>
    <p:sldLayoutId id="2147483974" r:id="rId8"/>
    <p:sldLayoutId id="2147483975" r:id="rId9"/>
    <p:sldLayoutId id="2147483976" r:id="rId10"/>
    <p:sldLayoutId id="2147483936" r:id="rId11"/>
    <p:sldLayoutId id="2147483961" r:id="rId12"/>
    <p:sldLayoutId id="2147483938" r:id="rId13"/>
    <p:sldLayoutId id="2147483939" r:id="rId14"/>
    <p:sldLayoutId id="2147483970" r:id="rId15"/>
    <p:sldLayoutId id="2147483971" r:id="rId16"/>
    <p:sldLayoutId id="2147483972" r:id="rId17"/>
    <p:sldLayoutId id="2147483973" r:id="rId18"/>
    <p:sldLayoutId id="2147483954" r:id="rId19"/>
    <p:sldLayoutId id="2147483956" r:id="rId20"/>
    <p:sldLayoutId id="2147483955" r:id="rId21"/>
    <p:sldLayoutId id="2147483957" r:id="rId22"/>
  </p:sldLayoutIdLst>
  <p:hf hdr="0"/>
  <p:txStyles>
    <p:title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p:titleStyle>
    <p:bodyStyle>
      <a:lvl1pPr marL="0" marR="0" indent="0" algn="l" defTabSz="990564" rtl="0" eaLnBrk="1" fontAlgn="auto" latinLnBrk="0" hangingPunct="1">
        <a:lnSpc>
          <a:spcPct val="110000"/>
        </a:lnSpc>
        <a:spcBef>
          <a:spcPts val="600"/>
        </a:spcBef>
        <a:spcAft>
          <a:spcPts val="0"/>
        </a:spcAft>
        <a:buClrTx/>
        <a:buSzPct val="100000"/>
        <a:buFont typeface="Arial" panose="020B0604020202020204" pitchFamily="34" charset="0"/>
        <a:buNone/>
        <a:tabLst/>
        <a:defRPr kumimoji="1" sz="1200" b="0" kern="1200">
          <a:solidFill>
            <a:schemeClr val="tx1"/>
          </a:solidFill>
          <a:latin typeface="+mn-lt"/>
          <a:ea typeface="+mn-ea"/>
          <a:cs typeface="+mn-cs"/>
          <a:sym typeface="+mn-lt"/>
        </a:defRPr>
      </a:lvl1pPr>
      <a:lvl2pPr marL="18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sym typeface="+mn-lt"/>
        </a:defRPr>
      </a:lvl2pPr>
      <a:lvl3pPr marL="36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sym typeface="+mn-lt"/>
        </a:defRPr>
      </a:lvl3pPr>
      <a:lvl4pPr marL="504000" marR="0" indent="-144000" algn="l" defTabSz="990564" rtl="0" eaLnBrk="1" fontAlgn="auto" latinLnBrk="0" hangingPunct="1">
        <a:lnSpc>
          <a:spcPct val="110000"/>
        </a:lnSpc>
        <a:spcBef>
          <a:spcPts val="60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sym typeface="+mn-lt"/>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3120">
          <p15:clr>
            <a:srgbClr val="A4A3A4"/>
          </p15:clr>
        </p15:guide>
        <p15:guide id="2" pos="3007">
          <p15:clr>
            <a:srgbClr val="A4A3A4"/>
          </p15:clr>
        </p15:guide>
        <p15:guide id="3" pos="3233">
          <p15:clr>
            <a:srgbClr val="A4A3A4"/>
          </p15:clr>
        </p15:guide>
        <p15:guide id="4" pos="5978">
          <p15:clr>
            <a:srgbClr val="A4A3A4"/>
          </p15:clr>
        </p15:guide>
        <p15:guide id="5" pos="262">
          <p15:clr>
            <a:srgbClr val="A4A3A4"/>
          </p15:clr>
        </p15:guide>
        <p15:guide id="9" orient="horz" pos="3974">
          <p15:clr>
            <a:srgbClr val="A4A3A4"/>
          </p15:clr>
        </p15:guide>
        <p15:guide id="10" orient="horz" pos="4156">
          <p15:clr>
            <a:srgbClr val="A4A3A4"/>
          </p15:clr>
        </p15:guide>
        <p15:guide id="11" orient="horz" pos="4269">
          <p15:clr>
            <a:srgbClr val="A4A3A4"/>
          </p15:clr>
        </p15:guide>
        <p15:guide id="12" orient="horz" pos="935" userDrawn="1">
          <p15:clr>
            <a:srgbClr val="A4A3A4"/>
          </p15:clr>
        </p15:guide>
        <p15:guide id="14" orient="horz" pos="640" userDrawn="1">
          <p15:clr>
            <a:srgbClr val="A4A3A4"/>
          </p15:clr>
        </p15:guide>
        <p15:guide id="15" orient="horz" pos="96" userDrawn="1">
          <p15:clr>
            <a:srgbClr val="A4A3A4"/>
          </p15:clr>
        </p15:guide>
        <p15:guide id="17" orient="horz" pos="504" userDrawn="1">
          <p15:clr>
            <a:srgbClr val="A4A3A4"/>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8"/>
            </p:custDataLst>
            <p:extLst>
              <p:ext uri="{D42A27DB-BD31-4B8C-83A1-F6EECF244321}">
                <p14:modId xmlns:p14="http://schemas.microsoft.com/office/powerpoint/2010/main" val="414096183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9" imgW="563" imgH="564" progId="TCLayout.ActiveDocument.1">
                  <p:embed/>
                </p:oleObj>
              </mc:Choice>
              <mc:Fallback>
                <p:oleObj name="think-cell スライド" r:id="rId9" imgW="563" imgH="564" progId="TCLayout.ActiveDocument.1">
                  <p:embed/>
                  <p:pic>
                    <p:nvPicPr>
                      <p:cNvPr id="0" name=""/>
                      <p:cNvPicPr/>
                      <p:nvPr/>
                    </p:nvPicPr>
                    <p:blipFill>
                      <a:blip r:embed="rId10"/>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bwMode="gray">
          <a:xfrm>
            <a:off x="417000" y="180000"/>
            <a:ext cx="9072000" cy="615600"/>
          </a:xfrm>
          <a:prstGeom prst="rect">
            <a:avLst/>
          </a:prstGeom>
        </p:spPr>
        <p:txBody>
          <a:bodyPr vert="horz" lIns="0" tIns="0" rIns="0" bIns="0" rtlCol="0" anchor="b" anchorCtr="0">
            <a:noAutofit/>
          </a:bodyPr>
          <a:lstStyle/>
          <a:p>
            <a:r>
              <a:rPr lang="ja-JP" altLang="en-US" noProof="0" dirty="0"/>
              <a:t>スライドタイトル（入力が必要）</a:t>
            </a:r>
            <a:endParaRPr lang="en-US" noProof="0" dirty="0"/>
          </a:p>
        </p:txBody>
      </p:sp>
      <p:sp>
        <p:nvSpPr>
          <p:cNvPr id="8" name="フッター プレースホルダ 8"/>
          <p:cNvSpPr>
            <a:spLocks noGrp="1"/>
          </p:cNvSpPr>
          <p:nvPr>
            <p:ph type="ftr" sz="quarter" idx="3"/>
          </p:nvPr>
        </p:nvSpPr>
        <p:spPr bwMode="gray">
          <a:xfrm>
            <a:off x="705600" y="6588000"/>
            <a:ext cx="4068000" cy="169200"/>
          </a:xfrm>
          <a:prstGeom prst="rect">
            <a:avLst/>
          </a:prstGeom>
        </p:spPr>
        <p:txBody>
          <a:bodyPr vert="horz" lIns="0" tIns="0" rIns="0" bIns="0" rtlCol="0" anchor="b" anchorCtr="0"/>
          <a:lstStyle>
            <a:lvl1pPr algn="l">
              <a:defRPr sz="900">
                <a:solidFill>
                  <a:schemeClr val="tx1"/>
                </a:solidFill>
                <a:latin typeface="+mn-lt"/>
                <a:ea typeface="+mn-ea"/>
                <a:cs typeface="+mn-cs"/>
                <a:sym typeface="+mn-lt"/>
              </a:defRPr>
            </a:lvl1pPr>
          </a:lstStyle>
          <a:p>
            <a:pPr fontAlgn="auto">
              <a:spcBef>
                <a:spcPts val="0"/>
              </a:spcBef>
              <a:spcAft>
                <a:spcPts val="0"/>
              </a:spcAft>
            </a:pPr>
            <a:r>
              <a:rPr kumimoji="1" lang="en-GB" altLang="en-GB"/>
              <a:t>DT Template A4</a:t>
            </a:r>
            <a:endParaRPr kumimoji="1" lang="en-GB" altLang="en-GB" dirty="0"/>
          </a:p>
        </p:txBody>
      </p:sp>
      <p:sp>
        <p:nvSpPr>
          <p:cNvPr id="9" name="スライド番号プレースホルダ 9"/>
          <p:cNvSpPr>
            <a:spLocks noGrp="1"/>
          </p:cNvSpPr>
          <p:nvPr>
            <p:ph type="sldNum" sz="quarter" idx="4"/>
          </p:nvPr>
        </p:nvSpPr>
        <p:spPr bwMode="gray">
          <a:xfrm>
            <a:off x="417600" y="6588000"/>
            <a:ext cx="180000" cy="169200"/>
          </a:xfrm>
          <a:prstGeom prst="rect">
            <a:avLst/>
          </a:prstGeom>
        </p:spPr>
        <p:txBody>
          <a:bodyPr vert="horz" wrap="none" lIns="0" tIns="0" rIns="0" bIns="0" rtlCol="0" anchor="b" anchorCtr="0"/>
          <a:lstStyle>
            <a:lvl1pPr algn="r">
              <a:defRPr sz="900">
                <a:solidFill>
                  <a:schemeClr val="tx1"/>
                </a:solidFill>
                <a:latin typeface="+mn-lt"/>
                <a:ea typeface="+mn-ea"/>
                <a:cs typeface="+mn-cs"/>
                <a:sym typeface="+mn-lt"/>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dirty="0"/>
          </a:p>
        </p:txBody>
      </p:sp>
      <p:sp>
        <p:nvSpPr>
          <p:cNvPr id="15" name="Text Box 37"/>
          <p:cNvSpPr txBox="1">
            <a:spLocks noChangeArrowheads="1"/>
          </p:cNvSpPr>
          <p:nvPr/>
        </p:nvSpPr>
        <p:spPr bwMode="gray">
          <a:xfrm>
            <a:off x="5133000" y="6588000"/>
            <a:ext cx="4356000" cy="169200"/>
          </a:xfrm>
          <a:prstGeom prst="rect">
            <a:avLst/>
          </a:prstGeom>
          <a:noFill/>
          <a:ln w="9525">
            <a:noFill/>
            <a:miter lim="800000"/>
            <a:headEnd/>
            <a:tailEnd/>
          </a:ln>
          <a:effectLst/>
        </p:spPr>
        <p:txBody>
          <a:bodyPr wrap="none" lIns="0" tIns="0" rIns="0" bIns="0" anchor="b" anchorCtr="0">
            <a:noAutofit/>
          </a:bodyPr>
          <a:lstStyle/>
          <a:p>
            <a:pPr algn="r" rtl="0" eaLnBrk="0" fontAlgn="base" hangingPunct="0">
              <a:spcBef>
                <a:spcPct val="50000"/>
              </a:spcBef>
              <a:spcAft>
                <a:spcPct val="0"/>
              </a:spcAft>
            </a:pPr>
            <a:r>
              <a:rPr lang="en-US" altLang="ja-JP" sz="900" kern="1200" dirty="0">
                <a:solidFill>
                  <a:schemeClr val="tx1"/>
                </a:solidFill>
                <a:latin typeface="+mn-lt"/>
                <a:ea typeface="+mn-ea"/>
                <a:cs typeface="+mn-cs"/>
                <a:sym typeface="+mn-lt"/>
              </a:rPr>
              <a:t>© 2025. For information, contact Deloitte Tohmatsu Group.</a:t>
            </a:r>
          </a:p>
        </p:txBody>
      </p:sp>
      <p:sp>
        <p:nvSpPr>
          <p:cNvPr id="3" name="テキスト プレースホルダー 2"/>
          <p:cNvSpPr>
            <a:spLocks noGrp="1"/>
          </p:cNvSpPr>
          <p:nvPr>
            <p:ph type="body" idx="1"/>
          </p:nvPr>
        </p:nvSpPr>
        <p:spPr bwMode="gray">
          <a:xfrm>
            <a:off x="417600" y="1476000"/>
            <a:ext cx="9072000" cy="4824000"/>
          </a:xfrm>
          <a:prstGeom prst="rect">
            <a:avLst/>
          </a:prstGeom>
        </p:spPr>
        <p:txBody>
          <a:bodyPr vert="horz" lIns="0" tIns="0" rIns="0" bIns="0" rtlCol="0">
            <a:normAutofit/>
          </a:bodyPr>
          <a:lstStyle/>
          <a:p>
            <a:pPr lvl="0"/>
            <a:r>
              <a:rPr kumimoji="1" lang="ja-JP" altLang="en-US" dirty="0"/>
              <a:t>マスター テキストの書式設定</a:t>
            </a:r>
            <a:endParaRPr kumimoji="1" lang="en-US" altLang="ja-JP" dirty="0"/>
          </a:p>
          <a:p>
            <a:pPr lvl="1"/>
            <a:r>
              <a:rPr kumimoji="1" lang="ja-JP" altLang="en-US" dirty="0"/>
              <a:t>第 </a:t>
            </a:r>
            <a:r>
              <a:rPr kumimoji="1" lang="en-US" altLang="ja-JP" dirty="0"/>
              <a:t>1 </a:t>
            </a:r>
            <a:r>
              <a:rPr kumimoji="1" lang="ja-JP" altLang="en-US" dirty="0"/>
              <a:t>レベル</a:t>
            </a:r>
          </a:p>
          <a:p>
            <a:pPr lvl="2"/>
            <a:r>
              <a:rPr kumimoji="1" lang="ja-JP" altLang="en-US" dirty="0"/>
              <a:t>第 </a:t>
            </a:r>
            <a:r>
              <a:rPr kumimoji="1" lang="en-US" altLang="ja-JP" dirty="0"/>
              <a:t>2 </a:t>
            </a:r>
            <a:r>
              <a:rPr kumimoji="1" lang="ja-JP" altLang="en-US" dirty="0"/>
              <a:t>レベル</a:t>
            </a:r>
          </a:p>
          <a:p>
            <a:pPr lvl="3"/>
            <a:r>
              <a:rPr kumimoji="1" lang="ja-JP" altLang="en-US" dirty="0"/>
              <a:t>第 </a:t>
            </a:r>
            <a:r>
              <a:rPr kumimoji="1" lang="en-US" altLang="ja-JP" dirty="0"/>
              <a:t>3 </a:t>
            </a:r>
            <a:r>
              <a:rPr kumimoji="1" lang="ja-JP" altLang="en-US" dirty="0"/>
              <a:t>レベル</a:t>
            </a:r>
          </a:p>
        </p:txBody>
      </p:sp>
    </p:spTree>
    <p:extLst>
      <p:ext uri="{BB962C8B-B14F-4D97-AF65-F5344CB8AC3E}">
        <p14:creationId xmlns:p14="http://schemas.microsoft.com/office/powerpoint/2010/main" val="253086590"/>
      </p:ext>
    </p:extLst>
  </p:cSld>
  <p:clrMap bg1="lt1" tx1="dk1" bg2="lt2" tx2="dk2" accent1="accent1" accent2="accent2" accent3="accent3" accent4="accent4" accent5="accent5" accent6="accent6" hlink="hlink" folHlink="folHlink"/>
  <p:sldLayoutIdLst>
    <p:sldLayoutId id="2147483948" r:id="rId1"/>
    <p:sldLayoutId id="2147483966" r:id="rId2"/>
    <p:sldLayoutId id="2147483941" r:id="rId3"/>
    <p:sldLayoutId id="2147483977" r:id="rId4"/>
    <p:sldLayoutId id="2147483978" r:id="rId5"/>
    <p:sldLayoutId id="2147483979" r:id="rId6"/>
  </p:sldLayoutIdLst>
  <p:hf hdr="0"/>
  <p:txStyles>
    <p:titleStyle>
      <a:lvl1pPr algn="l" defTabSz="990564" rtl="0" eaLnBrk="1" latinLnBrk="0" hangingPunct="1">
        <a:spcBef>
          <a:spcPct val="0"/>
        </a:spcBef>
        <a:buNone/>
        <a:defRPr kumimoji="1" sz="2000" b="1" kern="1200">
          <a:solidFill>
            <a:schemeClr val="tx1"/>
          </a:solidFill>
          <a:latin typeface="+mj-lt"/>
          <a:ea typeface="+mj-ea"/>
          <a:cs typeface="+mj-cs"/>
          <a:sym typeface="+mj-lt"/>
        </a:defRPr>
      </a:lvl1pPr>
    </p:titleStyle>
    <p:bodyStyle>
      <a:lvl1pPr marL="0" indent="0" algn="l" defTabSz="990564" rtl="0" eaLnBrk="1" latinLnBrk="0" hangingPunct="1">
        <a:lnSpc>
          <a:spcPct val="110000"/>
        </a:lnSpc>
        <a:spcBef>
          <a:spcPts val="600"/>
        </a:spcBef>
        <a:spcAft>
          <a:spcPts val="0"/>
        </a:spcAft>
        <a:buSzPct val="100000"/>
        <a:buFont typeface="Arial" panose="020B0604020202020204" pitchFamily="34" charset="0"/>
        <a:buNone/>
        <a:defRPr kumimoji="1" sz="1200" b="0" kern="1200">
          <a:solidFill>
            <a:schemeClr val="tx1"/>
          </a:solidFill>
          <a:latin typeface="+mn-lt"/>
          <a:ea typeface="+mn-ea"/>
          <a:cs typeface="+mn-cs"/>
          <a:sym typeface="+mn-lt"/>
        </a:defRPr>
      </a:lvl1pPr>
      <a:lvl2pPr marL="180000" indent="-180000" algn="l" defTabSz="990564" rtl="0" eaLnBrk="1" latinLnBrk="0" hangingPunct="1">
        <a:lnSpc>
          <a:spcPct val="110000"/>
        </a:lnSpc>
        <a:spcBef>
          <a:spcPts val="600"/>
        </a:spcBef>
        <a:spcAft>
          <a:spcPts val="0"/>
        </a:spcAft>
        <a:buClrTx/>
        <a:buSzPct val="100000"/>
        <a:buFont typeface="Wingdings" panose="05000000000000000000" pitchFamily="2" charset="2"/>
        <a:buChar char="n"/>
        <a:defRPr kumimoji="1" lang="en-US" sz="1200" b="0" kern="1200" dirty="0" smtClean="0">
          <a:solidFill>
            <a:schemeClr val="tx1"/>
          </a:solidFill>
          <a:latin typeface="+mn-lt"/>
          <a:ea typeface="+mn-ea"/>
          <a:cs typeface="+mn-cs"/>
          <a:sym typeface="+mn-lt"/>
        </a:defRPr>
      </a:lvl2pPr>
      <a:lvl3pPr marL="360000" indent="-180000" algn="l" defTabSz="990564" rtl="0" eaLnBrk="1" latinLnBrk="0" hangingPunct="1">
        <a:lnSpc>
          <a:spcPct val="110000"/>
        </a:lnSpc>
        <a:spcBef>
          <a:spcPts val="600"/>
        </a:spcBef>
        <a:spcAft>
          <a:spcPts val="0"/>
        </a:spcAft>
        <a:buClrTx/>
        <a:buSzPct val="100000"/>
        <a:buFont typeface="Wingdings" panose="05000000000000000000" pitchFamily="2" charset="2"/>
        <a:buChar char="Ø"/>
        <a:defRPr kumimoji="1" lang="en-US" sz="1200" b="0" kern="1200" dirty="0" smtClean="0">
          <a:solidFill>
            <a:schemeClr val="tx1"/>
          </a:solidFill>
          <a:latin typeface="+mn-lt"/>
          <a:ea typeface="+mn-ea"/>
          <a:cs typeface="+mn-cs"/>
          <a:sym typeface="+mn-lt"/>
        </a:defRPr>
      </a:lvl3pPr>
      <a:lvl4pPr marL="504000" indent="-144000" algn="l" defTabSz="990564" rtl="0" eaLnBrk="1" latinLnBrk="0" hangingPunct="1">
        <a:lnSpc>
          <a:spcPct val="110000"/>
        </a:lnSpc>
        <a:spcBef>
          <a:spcPts val="600"/>
        </a:spcBef>
        <a:spcAft>
          <a:spcPts val="0"/>
        </a:spcAft>
        <a:buClrTx/>
        <a:buSzPct val="100000"/>
        <a:buFont typeface="Arial" panose="020B0604020202020204" pitchFamily="34" charset="0"/>
        <a:buChar char="•"/>
        <a:defRPr kumimoji="1" lang="en-US" sz="1200" b="0" kern="1200" baseline="0" dirty="0" smtClean="0">
          <a:solidFill>
            <a:schemeClr val="tx1"/>
          </a:solidFill>
          <a:latin typeface="+mn-lt"/>
          <a:ea typeface="+mn-ea"/>
          <a:cs typeface="+mn-cs"/>
          <a:sym typeface="+mn-lt"/>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20">
          <p15:clr>
            <a:srgbClr val="A4A3A4"/>
          </p15:clr>
        </p15:guide>
        <p15:guide id="2" orient="horz" pos="96" userDrawn="1">
          <p15:clr>
            <a:srgbClr val="A4A3A4"/>
          </p15:clr>
        </p15:guide>
        <p15:guide id="3" pos="3007">
          <p15:clr>
            <a:srgbClr val="A4A3A4"/>
          </p15:clr>
        </p15:guide>
        <p15:guide id="4" pos="3233">
          <p15:clr>
            <a:srgbClr val="A4A3A4"/>
          </p15:clr>
        </p15:guide>
        <p15:guide id="5" pos="5978">
          <p15:clr>
            <a:srgbClr val="A4A3A4"/>
          </p15:clr>
        </p15:guide>
        <p15:guide id="6" pos="262">
          <p15:clr>
            <a:srgbClr val="A4A3A4"/>
          </p15:clr>
        </p15:guide>
        <p15:guide id="7" orient="horz" pos="504" userDrawn="1">
          <p15:clr>
            <a:srgbClr val="A4A3A4"/>
          </p15:clr>
        </p15:guide>
        <p15:guide id="10" orient="horz" pos="3974">
          <p15:clr>
            <a:srgbClr val="A4A3A4"/>
          </p15:clr>
        </p15:guide>
        <p15:guide id="11" orient="horz" pos="4156">
          <p15:clr>
            <a:srgbClr val="A4A3A4"/>
          </p15:clr>
        </p15:guide>
        <p15:guide id="12" orient="horz" pos="4269">
          <p15:clr>
            <a:srgbClr val="A4A3A4"/>
          </p15:clr>
        </p15:guide>
        <p15:guide id="13" orient="horz" pos="527" userDrawn="1">
          <p15:clr>
            <a:srgbClr val="A4A3A4"/>
          </p15:clr>
        </p15:guide>
        <p15:guide id="14" orient="horz" pos="935" userDrawn="1">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32.xml"/><Relationship Id="rId5" Type="http://schemas.openxmlformats.org/officeDocument/2006/relationships/image" Target="../media/image1.emf"/><Relationship Id="rId4" Type="http://schemas.openxmlformats.org/officeDocument/2006/relationships/oleObject" Target="../embeddings/oleObject31.bin"/></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4.xml"/><Relationship Id="rId1" Type="http://schemas.openxmlformats.org/officeDocument/2006/relationships/tags" Target="../tags/tag41.xml"/><Relationship Id="rId5" Type="http://schemas.openxmlformats.org/officeDocument/2006/relationships/image" Target="../media/image10.emf"/><Relationship Id="rId4" Type="http://schemas.openxmlformats.org/officeDocument/2006/relationships/oleObject" Target="../embeddings/oleObject40.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4.xml"/><Relationship Id="rId1" Type="http://schemas.openxmlformats.org/officeDocument/2006/relationships/tags" Target="../tags/tag42.xml"/><Relationship Id="rId5" Type="http://schemas.openxmlformats.org/officeDocument/2006/relationships/image" Target="../media/image10.emf"/><Relationship Id="rId4" Type="http://schemas.openxmlformats.org/officeDocument/2006/relationships/oleObject" Target="../embeddings/oleObject41.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4.xml"/><Relationship Id="rId1" Type="http://schemas.openxmlformats.org/officeDocument/2006/relationships/tags" Target="../tags/tag43.xml"/><Relationship Id="rId5" Type="http://schemas.openxmlformats.org/officeDocument/2006/relationships/image" Target="../media/image10.emf"/><Relationship Id="rId4" Type="http://schemas.openxmlformats.org/officeDocument/2006/relationships/oleObject" Target="../embeddings/oleObject42.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4.xml"/><Relationship Id="rId1" Type="http://schemas.openxmlformats.org/officeDocument/2006/relationships/tags" Target="../tags/tag44.xml"/><Relationship Id="rId5" Type="http://schemas.openxmlformats.org/officeDocument/2006/relationships/image" Target="../media/image10.emf"/><Relationship Id="rId4" Type="http://schemas.openxmlformats.org/officeDocument/2006/relationships/oleObject" Target="../embeddings/oleObject43.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4.xml"/><Relationship Id="rId1" Type="http://schemas.openxmlformats.org/officeDocument/2006/relationships/tags" Target="../tags/tag45.xml"/><Relationship Id="rId5" Type="http://schemas.openxmlformats.org/officeDocument/2006/relationships/image" Target="../media/image10.emf"/><Relationship Id="rId4" Type="http://schemas.openxmlformats.org/officeDocument/2006/relationships/oleObject" Target="../embeddings/oleObject44.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4.xml"/><Relationship Id="rId1" Type="http://schemas.openxmlformats.org/officeDocument/2006/relationships/tags" Target="../tags/tag46.xml"/><Relationship Id="rId5" Type="http://schemas.openxmlformats.org/officeDocument/2006/relationships/image" Target="../media/image10.emf"/><Relationship Id="rId4" Type="http://schemas.openxmlformats.org/officeDocument/2006/relationships/oleObject" Target="../embeddings/oleObject45.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4.xml"/><Relationship Id="rId1" Type="http://schemas.openxmlformats.org/officeDocument/2006/relationships/tags" Target="../tags/tag47.xml"/><Relationship Id="rId5" Type="http://schemas.openxmlformats.org/officeDocument/2006/relationships/image" Target="../media/image10.emf"/><Relationship Id="rId4" Type="http://schemas.openxmlformats.org/officeDocument/2006/relationships/oleObject" Target="../embeddings/oleObject46.bin"/></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4.xml"/><Relationship Id="rId1" Type="http://schemas.openxmlformats.org/officeDocument/2006/relationships/tags" Target="../tags/tag33.xml"/><Relationship Id="rId5" Type="http://schemas.openxmlformats.org/officeDocument/2006/relationships/image" Target="../media/image10.emf"/><Relationship Id="rId4" Type="http://schemas.openxmlformats.org/officeDocument/2006/relationships/oleObject" Target="../embeddings/oleObject32.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4.xml"/><Relationship Id="rId1" Type="http://schemas.openxmlformats.org/officeDocument/2006/relationships/tags" Target="../tags/tag34.xml"/><Relationship Id="rId5" Type="http://schemas.openxmlformats.org/officeDocument/2006/relationships/image" Target="../media/image10.emf"/><Relationship Id="rId4" Type="http://schemas.openxmlformats.org/officeDocument/2006/relationships/oleObject" Target="../embeddings/oleObject33.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4.xml"/><Relationship Id="rId1" Type="http://schemas.openxmlformats.org/officeDocument/2006/relationships/tags" Target="../tags/tag35.xml"/><Relationship Id="rId5" Type="http://schemas.openxmlformats.org/officeDocument/2006/relationships/image" Target="../media/image10.emf"/><Relationship Id="rId4" Type="http://schemas.openxmlformats.org/officeDocument/2006/relationships/oleObject" Target="../embeddings/oleObject34.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4.xml"/><Relationship Id="rId1" Type="http://schemas.openxmlformats.org/officeDocument/2006/relationships/tags" Target="../tags/tag36.xml"/><Relationship Id="rId5" Type="http://schemas.openxmlformats.org/officeDocument/2006/relationships/image" Target="../media/image10.emf"/><Relationship Id="rId4" Type="http://schemas.openxmlformats.org/officeDocument/2006/relationships/oleObject" Target="../embeddings/oleObject35.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4.xml"/><Relationship Id="rId1" Type="http://schemas.openxmlformats.org/officeDocument/2006/relationships/tags" Target="../tags/tag37.xml"/><Relationship Id="rId5" Type="http://schemas.openxmlformats.org/officeDocument/2006/relationships/image" Target="../media/image10.emf"/><Relationship Id="rId4" Type="http://schemas.openxmlformats.org/officeDocument/2006/relationships/oleObject" Target="../embeddings/oleObject36.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4.xml"/><Relationship Id="rId1" Type="http://schemas.openxmlformats.org/officeDocument/2006/relationships/tags" Target="../tags/tag38.xml"/><Relationship Id="rId5" Type="http://schemas.openxmlformats.org/officeDocument/2006/relationships/image" Target="../media/image10.emf"/><Relationship Id="rId4" Type="http://schemas.openxmlformats.org/officeDocument/2006/relationships/oleObject" Target="../embeddings/oleObject37.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4.xml"/><Relationship Id="rId1" Type="http://schemas.openxmlformats.org/officeDocument/2006/relationships/tags" Target="../tags/tag39.xml"/><Relationship Id="rId5" Type="http://schemas.openxmlformats.org/officeDocument/2006/relationships/image" Target="../media/image10.emf"/><Relationship Id="rId4" Type="http://schemas.openxmlformats.org/officeDocument/2006/relationships/oleObject" Target="../embeddings/oleObject38.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4.xml"/><Relationship Id="rId1" Type="http://schemas.openxmlformats.org/officeDocument/2006/relationships/tags" Target="../tags/tag40.xml"/><Relationship Id="rId5" Type="http://schemas.openxmlformats.org/officeDocument/2006/relationships/image" Target="../media/image10.emf"/><Relationship Id="rId4" Type="http://schemas.openxmlformats.org/officeDocument/2006/relationships/oleObject" Target="../embeddings/oleObject39.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オブジェクト 5" hidden="1"/>
          <p:cNvGraphicFramePr>
            <a:graphicFrameLocks noChangeAspect="1"/>
          </p:cNvGraphicFramePr>
          <p:nvPr>
            <p:custDataLst>
              <p:tags r:id="rId1"/>
            </p:custDataLst>
            <p:extLst>
              <p:ext uri="{D42A27DB-BD31-4B8C-83A1-F6EECF244321}">
                <p14:modId xmlns:p14="http://schemas.microsoft.com/office/powerpoint/2010/main" val="257189944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563" imgH="564" progId="TCLayout.ActiveDocument.1">
                  <p:embed/>
                </p:oleObj>
              </mc:Choice>
              <mc:Fallback>
                <p:oleObj name="think-cell スライド" r:id="rId4" imgW="563" imgH="564" progId="TCLayout.ActiveDocument.1">
                  <p:embed/>
                  <p:pic>
                    <p:nvPicPr>
                      <p:cNvPr id="6" name="オブジェクト 5"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タイトル 4"/>
          <p:cNvSpPr>
            <a:spLocks noGrp="1"/>
          </p:cNvSpPr>
          <p:nvPr>
            <p:ph type="ctrTitle"/>
          </p:nvPr>
        </p:nvSpPr>
        <p:spPr bwMode="gray">
          <a:xfrm>
            <a:off x="2216580" y="2334900"/>
            <a:ext cx="5472840" cy="615553"/>
          </a:xfrm>
        </p:spPr>
        <p:txBody>
          <a:bodyPr vert="horz"/>
          <a:lstStyle/>
          <a:p>
            <a:pPr algn="ctr"/>
            <a:r>
              <a:rPr kumimoji="1" lang="en-US" altLang="ja-JP" sz="3600" dirty="0">
                <a:latin typeface="Yu Gothic UI" panose="020B0500000000000000" pitchFamily="50" charset="-128"/>
                <a:ea typeface="Yu Gothic UI" panose="020B0500000000000000" pitchFamily="50" charset="-128"/>
              </a:rPr>
              <a:t>【</a:t>
            </a:r>
            <a:r>
              <a:rPr kumimoji="1" lang="ja-JP" altLang="en-US" sz="3600" dirty="0">
                <a:latin typeface="Yu Gothic UI" panose="020B0500000000000000" pitchFamily="50" charset="-128"/>
                <a:ea typeface="Yu Gothic UI" panose="020B0500000000000000" pitchFamily="50" charset="-128"/>
              </a:rPr>
              <a:t>社会</a:t>
            </a:r>
            <a:r>
              <a:rPr lang="ja-JP" altLang="en-US" sz="3600" dirty="0">
                <a:latin typeface="Yu Gothic UI" panose="020B0500000000000000" pitchFamily="50" charset="-128"/>
                <a:ea typeface="Yu Gothic UI" panose="020B0500000000000000" pitchFamily="50" charset="-128"/>
              </a:rPr>
              <a:t>実装プロジェクト名称 </a:t>
            </a:r>
            <a:r>
              <a:rPr kumimoji="1" lang="en-US" altLang="ja-JP" sz="3600" dirty="0">
                <a:latin typeface="Yu Gothic UI" panose="020B0500000000000000" pitchFamily="50" charset="-128"/>
                <a:ea typeface="Yu Gothic UI" panose="020B0500000000000000" pitchFamily="50" charset="-128"/>
              </a:rPr>
              <a:t>】</a:t>
            </a:r>
            <a:endParaRPr lang="ja-JP" altLang="en-US" sz="3600" dirty="0">
              <a:sym typeface="+mj-lt"/>
            </a:endParaRPr>
          </a:p>
        </p:txBody>
      </p:sp>
      <p:sp>
        <p:nvSpPr>
          <p:cNvPr id="16" name="タイトル 4">
            <a:extLst>
              <a:ext uri="{FF2B5EF4-FFF2-40B4-BE49-F238E27FC236}">
                <a16:creationId xmlns:a16="http://schemas.microsoft.com/office/drawing/2014/main" id="{D33BEED3-9410-3D16-A442-1FAD4FF741D9}"/>
              </a:ext>
            </a:extLst>
          </p:cNvPr>
          <p:cNvSpPr txBox="1">
            <a:spLocks/>
          </p:cNvSpPr>
          <p:nvPr/>
        </p:nvSpPr>
        <p:spPr bwMode="gray">
          <a:xfrm>
            <a:off x="2216580" y="3291995"/>
            <a:ext cx="5472840" cy="615553"/>
          </a:xfrm>
          <a:prstGeom prst="rect">
            <a:avLst/>
          </a:prstGeom>
        </p:spPr>
        <p:txBody>
          <a:bodyPr vert="horz" lIns="0" tIns="0" rIns="0" bIns="0" rtlCol="0" anchor="b" anchorCtr="0">
            <a:noAutofit/>
          </a:bodyPr>
          <a:lstStyle>
            <a:lvl1pPr algn="l" defTabSz="990564" rtl="0" eaLnBrk="1" latinLnBrk="0" hangingPunct="1">
              <a:lnSpc>
                <a:spcPct val="100000"/>
              </a:lnSpc>
              <a:spcBef>
                <a:spcPts val="0"/>
              </a:spcBef>
              <a:spcAft>
                <a:spcPts val="0"/>
              </a:spcAft>
              <a:buNone/>
              <a:defRPr kumimoji="1" sz="2000" b="1" kern="1200" baseline="0">
                <a:solidFill>
                  <a:schemeClr val="tx1"/>
                </a:solidFill>
                <a:latin typeface="+mj-lt"/>
                <a:ea typeface="+mj-ea"/>
                <a:cs typeface="+mj-cs"/>
                <a:sym typeface="+mj-lt"/>
              </a:defRPr>
            </a:lvl1pPr>
          </a:lstStyle>
          <a:p>
            <a:pPr algn="ctr" fontAlgn="auto"/>
            <a:r>
              <a:rPr lang="en-US" altLang="ja-JP" sz="2800" dirty="0">
                <a:latin typeface="+mn-ea"/>
                <a:ea typeface="+mn-ea"/>
              </a:rPr>
              <a:t>【</a:t>
            </a:r>
            <a:r>
              <a:rPr lang="ja-JP" altLang="en-US" sz="2800" dirty="0">
                <a:latin typeface="+mn-ea"/>
                <a:ea typeface="+mn-ea"/>
              </a:rPr>
              <a:t>団体・法人名</a:t>
            </a:r>
            <a:r>
              <a:rPr lang="en-US" altLang="ja-JP" sz="2800" dirty="0">
                <a:latin typeface="+mn-ea"/>
                <a:ea typeface="+mn-ea"/>
              </a:rPr>
              <a:t>】</a:t>
            </a:r>
            <a:endParaRPr lang="ja-JP" altLang="en-US" sz="2800" dirty="0">
              <a:latin typeface="+mn-ea"/>
              <a:ea typeface="+mn-ea"/>
            </a:endParaRPr>
          </a:p>
        </p:txBody>
      </p:sp>
      <p:sp>
        <p:nvSpPr>
          <p:cNvPr id="17" name="タイトル 1">
            <a:extLst>
              <a:ext uri="{FF2B5EF4-FFF2-40B4-BE49-F238E27FC236}">
                <a16:creationId xmlns:a16="http://schemas.microsoft.com/office/drawing/2014/main" id="{EAFEEE2D-E917-9FA9-73ED-152D94CBE18C}"/>
              </a:ext>
            </a:extLst>
          </p:cNvPr>
          <p:cNvSpPr txBox="1">
            <a:spLocks/>
          </p:cNvSpPr>
          <p:nvPr/>
        </p:nvSpPr>
        <p:spPr>
          <a:xfrm>
            <a:off x="553812" y="4221088"/>
            <a:ext cx="8798376" cy="19442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marL="342900" indent="-342900" algn="l">
              <a:buFont typeface="Wingdings" panose="05000000000000000000" pitchFamily="2" charset="2"/>
              <a:buChar char="ü"/>
            </a:pPr>
            <a:r>
              <a:rPr lang="ja-JP" altLang="en-US" sz="1400" b="1" dirty="0">
                <a:solidFill>
                  <a:schemeClr val="accent6"/>
                </a:solidFill>
                <a:latin typeface="Yu Gothic UI" panose="020B0500000000000000" pitchFamily="50" charset="-128"/>
                <a:ea typeface="Yu Gothic UI" panose="020B0500000000000000" pitchFamily="50" charset="-128"/>
              </a:rPr>
              <a:t>様式内の</a:t>
            </a:r>
            <a:r>
              <a:rPr lang="en-US" altLang="ja-JP" sz="1400" b="1" dirty="0">
                <a:solidFill>
                  <a:schemeClr val="accent6"/>
                </a:solidFill>
                <a:uFill>
                  <a:solidFill>
                    <a:srgbClr val="0000FF"/>
                  </a:solidFill>
                </a:uFill>
                <a:latin typeface="Yu Gothic UI" panose="020B0500000000000000" pitchFamily="50" charset="-128"/>
                <a:ea typeface="Yu Gothic UI" panose="020B0500000000000000" pitchFamily="50" charset="-128"/>
              </a:rPr>
              <a:t>【</a:t>
            </a:r>
            <a:r>
              <a:rPr lang="ja-JP" altLang="en-US" sz="1400" b="1" dirty="0">
                <a:solidFill>
                  <a:schemeClr val="accent6"/>
                </a:solidFill>
                <a:uFill>
                  <a:solidFill>
                    <a:srgbClr val="0000FF"/>
                  </a:solidFill>
                </a:uFill>
                <a:latin typeface="Yu Gothic UI" panose="020B0500000000000000" pitchFamily="50" charset="-128"/>
                <a:ea typeface="Yu Gothic UI" panose="020B0500000000000000" pitchFamily="50" charset="-128"/>
              </a:rPr>
              <a:t>任意</a:t>
            </a:r>
            <a:r>
              <a:rPr lang="en-US" altLang="ja-JP" sz="1400" b="1" dirty="0">
                <a:solidFill>
                  <a:schemeClr val="accent6"/>
                </a:solidFill>
                <a:uFill>
                  <a:solidFill>
                    <a:srgbClr val="0000FF"/>
                  </a:solidFill>
                </a:uFill>
                <a:latin typeface="Yu Gothic UI" panose="020B0500000000000000" pitchFamily="50" charset="-128"/>
                <a:ea typeface="Yu Gothic UI" panose="020B0500000000000000" pitchFamily="50" charset="-128"/>
              </a:rPr>
              <a:t>】</a:t>
            </a:r>
            <a:r>
              <a:rPr lang="ja-JP" altLang="en-US" sz="1400" b="1" dirty="0">
                <a:solidFill>
                  <a:schemeClr val="accent6"/>
                </a:solidFill>
                <a:uFill>
                  <a:solidFill>
                    <a:srgbClr val="0000FF"/>
                  </a:solidFill>
                </a:uFill>
                <a:latin typeface="Yu Gothic UI" panose="020B0500000000000000" pitchFamily="50" charset="-128"/>
                <a:ea typeface="Yu Gothic UI" panose="020B0500000000000000" pitchFamily="50" charset="-128"/>
              </a:rPr>
              <a:t>項目以外は必ず記入してください</a:t>
            </a:r>
            <a:endParaRPr lang="en-US" altLang="ja-JP" sz="1400" b="1" dirty="0">
              <a:solidFill>
                <a:schemeClr val="accent6"/>
              </a:solidFill>
              <a:uFill>
                <a:solidFill>
                  <a:srgbClr val="0000FF"/>
                </a:solidFill>
              </a:uFill>
              <a:latin typeface="Yu Gothic UI" panose="020B0500000000000000" pitchFamily="50" charset="-128"/>
              <a:ea typeface="Yu Gothic UI" panose="020B0500000000000000" pitchFamily="50" charset="-128"/>
            </a:endParaRPr>
          </a:p>
          <a:p>
            <a:pPr marL="342900" indent="-342900" algn="l">
              <a:buFont typeface="Wingdings" panose="05000000000000000000" pitchFamily="2" charset="2"/>
              <a:buChar char="ü"/>
            </a:pPr>
            <a:r>
              <a:rPr lang="ja-JP" altLang="en-US" sz="1400" b="1" dirty="0">
                <a:solidFill>
                  <a:schemeClr val="accent6"/>
                </a:solidFill>
                <a:latin typeface="Yu Gothic UI" panose="020B0500000000000000" pitchFamily="50" charset="-128"/>
                <a:ea typeface="Yu Gothic UI" panose="020B0500000000000000" pitchFamily="50" charset="-128"/>
              </a:rPr>
              <a:t>本様式は、自由にデザインを変更していただいて構いません。</a:t>
            </a:r>
            <a:br>
              <a:rPr lang="en-US" altLang="ja-JP" sz="1400" b="1" dirty="0">
                <a:solidFill>
                  <a:schemeClr val="accent6"/>
                </a:solidFill>
                <a:latin typeface="Yu Gothic UI" panose="020B0500000000000000" pitchFamily="50" charset="-128"/>
                <a:ea typeface="Yu Gothic UI" panose="020B0500000000000000" pitchFamily="50" charset="-128"/>
              </a:rPr>
            </a:br>
            <a:r>
              <a:rPr lang="ja-JP" altLang="en-US" sz="1400" b="1" dirty="0">
                <a:solidFill>
                  <a:schemeClr val="accent6"/>
                </a:solidFill>
                <a:latin typeface="Yu Gothic UI" panose="020B0500000000000000" pitchFamily="50" charset="-128"/>
                <a:ea typeface="Yu Gothic UI" panose="020B0500000000000000" pitchFamily="50" charset="-128"/>
              </a:rPr>
              <a:t>（スライドサイズを</a:t>
            </a:r>
            <a:r>
              <a:rPr lang="en-US" altLang="ja-JP" sz="1400" b="1" dirty="0">
                <a:solidFill>
                  <a:schemeClr val="accent6"/>
                </a:solidFill>
                <a:latin typeface="Yu Gothic UI" panose="020B0500000000000000" pitchFamily="50" charset="-128"/>
                <a:ea typeface="Yu Gothic UI" panose="020B0500000000000000" pitchFamily="50" charset="-128"/>
              </a:rPr>
              <a:t>16:9</a:t>
            </a:r>
            <a:r>
              <a:rPr lang="ja-JP" altLang="en-US" sz="1400" b="1" dirty="0">
                <a:solidFill>
                  <a:schemeClr val="accent6"/>
                </a:solidFill>
                <a:latin typeface="Yu Gothic UI" panose="020B0500000000000000" pitchFamily="50" charset="-128"/>
                <a:ea typeface="Yu Gothic UI" panose="020B0500000000000000" pitchFamily="50" charset="-128"/>
              </a:rPr>
              <a:t>に変更することも可とします。）</a:t>
            </a:r>
            <a:endParaRPr lang="en-US" altLang="ja-JP" sz="1400" b="1" dirty="0">
              <a:solidFill>
                <a:schemeClr val="accent6"/>
              </a:solidFill>
              <a:latin typeface="Yu Gothic UI" panose="020B0500000000000000" pitchFamily="50" charset="-128"/>
              <a:ea typeface="Yu Gothic UI" panose="020B0500000000000000" pitchFamily="50" charset="-128"/>
            </a:endParaRPr>
          </a:p>
          <a:p>
            <a:pPr marL="342900" indent="-342900" algn="l">
              <a:buFont typeface="Wingdings" panose="05000000000000000000" pitchFamily="2" charset="2"/>
              <a:buChar char="ü"/>
            </a:pPr>
            <a:r>
              <a:rPr lang="ja-JP" altLang="en-US" sz="1400" b="1" dirty="0">
                <a:solidFill>
                  <a:schemeClr val="accent6"/>
                </a:solidFill>
                <a:latin typeface="Yu Gothic UI" panose="020B0500000000000000" pitchFamily="50" charset="-128"/>
                <a:ea typeface="Yu Gothic UI" panose="020B0500000000000000" pitchFamily="50" charset="-128"/>
              </a:rPr>
              <a:t>提案書は簡潔な記載を心がけてください。ページ数の制限はありませんが、</a:t>
            </a:r>
            <a:r>
              <a:rPr lang="en-US" altLang="ja-JP" sz="1400" b="1" dirty="0">
                <a:solidFill>
                  <a:schemeClr val="accent6"/>
                </a:solidFill>
                <a:latin typeface="Yu Gothic UI" panose="020B0500000000000000" pitchFamily="50" charset="-128"/>
                <a:ea typeface="Yu Gothic UI" panose="020B0500000000000000" pitchFamily="50" charset="-128"/>
              </a:rPr>
              <a:t>20</a:t>
            </a:r>
            <a:r>
              <a:rPr lang="ja-JP" altLang="en-US" sz="1400" b="1" dirty="0">
                <a:solidFill>
                  <a:schemeClr val="accent6"/>
                </a:solidFill>
                <a:latin typeface="Yu Gothic UI" panose="020B0500000000000000" pitchFamily="50" charset="-128"/>
                <a:ea typeface="Yu Gothic UI" panose="020B0500000000000000" pitchFamily="50" charset="-128"/>
              </a:rPr>
              <a:t>～</a:t>
            </a:r>
            <a:r>
              <a:rPr lang="en-US" altLang="ja-JP" sz="1400" b="1" dirty="0">
                <a:solidFill>
                  <a:schemeClr val="accent6"/>
                </a:solidFill>
                <a:latin typeface="Yu Gothic UI" panose="020B0500000000000000" pitchFamily="50" charset="-128"/>
                <a:ea typeface="Yu Gothic UI" panose="020B0500000000000000" pitchFamily="50" charset="-128"/>
              </a:rPr>
              <a:t>30</a:t>
            </a:r>
            <a:r>
              <a:rPr lang="ja-JP" altLang="en-US" sz="1400" b="1" dirty="0">
                <a:solidFill>
                  <a:schemeClr val="accent6"/>
                </a:solidFill>
                <a:latin typeface="Yu Gothic UI" panose="020B0500000000000000" pitchFamily="50" charset="-128"/>
                <a:ea typeface="Yu Gothic UI" panose="020B0500000000000000" pitchFamily="50" charset="-128"/>
              </a:rPr>
              <a:t>ページを目安に作成してください。</a:t>
            </a:r>
            <a:endParaRPr lang="en-US" altLang="ja-JP" sz="1400" b="1" dirty="0">
              <a:solidFill>
                <a:schemeClr val="accent6"/>
              </a:solidFill>
              <a:latin typeface="Yu Gothic UI" panose="020B0500000000000000" pitchFamily="50" charset="-128"/>
              <a:ea typeface="Yu Gothic UI" panose="020B0500000000000000" pitchFamily="50" charset="-128"/>
            </a:endParaRPr>
          </a:p>
          <a:p>
            <a:pPr marL="342900" indent="-342900" algn="l">
              <a:buFont typeface="Wingdings" panose="05000000000000000000" pitchFamily="2" charset="2"/>
              <a:buChar char="ü"/>
            </a:pPr>
            <a:r>
              <a:rPr lang="ja-JP" altLang="en-US" sz="1400" b="1" dirty="0">
                <a:solidFill>
                  <a:schemeClr val="accent6"/>
                </a:solidFill>
                <a:latin typeface="Yu Gothic UI" panose="020B0500000000000000" pitchFamily="50" charset="-128"/>
                <a:ea typeface="Yu Gothic UI" panose="020B0500000000000000" pitchFamily="50" charset="-128"/>
              </a:rPr>
              <a:t>提出時に、各スライドに青文字で記載してある説明文は削除してください。</a:t>
            </a:r>
            <a:endParaRPr lang="en-US" altLang="ja-JP" sz="1400" b="1" dirty="0">
              <a:solidFill>
                <a:schemeClr val="accent6"/>
              </a:solidFill>
              <a:latin typeface="Yu Gothic UI" panose="020B0500000000000000" pitchFamily="50" charset="-128"/>
              <a:ea typeface="Yu Gothic UI" panose="020B0500000000000000" pitchFamily="50" charset="-128"/>
            </a:endParaRPr>
          </a:p>
          <a:p>
            <a:pPr algn="l"/>
            <a:endParaRPr lang="en-US" altLang="ja-JP" sz="1400" b="1" dirty="0">
              <a:solidFill>
                <a:schemeClr val="accent6"/>
              </a:solidFill>
              <a:latin typeface="Yu Gothic UI" panose="020B0500000000000000" pitchFamily="50" charset="-128"/>
              <a:ea typeface="Yu Gothic UI" panose="020B0500000000000000" pitchFamily="50" charset="-128"/>
            </a:endParaRPr>
          </a:p>
          <a:p>
            <a:pPr algn="l"/>
            <a:endParaRPr lang="en-US" altLang="ja-JP" sz="1400" b="1" dirty="0">
              <a:solidFill>
                <a:schemeClr val="accent6"/>
              </a:solidFill>
              <a:latin typeface="Yu Gothic UI" panose="020B0500000000000000" pitchFamily="50" charset="-128"/>
              <a:ea typeface="Yu Gothic UI" panose="020B0500000000000000" pitchFamily="50" charset="-128"/>
            </a:endParaRPr>
          </a:p>
        </p:txBody>
      </p:sp>
      <p:sp>
        <p:nvSpPr>
          <p:cNvPr id="18" name="テキスト ボックス 17">
            <a:extLst>
              <a:ext uri="{FF2B5EF4-FFF2-40B4-BE49-F238E27FC236}">
                <a16:creationId xmlns:a16="http://schemas.microsoft.com/office/drawing/2014/main" id="{7F3E2DEC-CBB2-FE3B-D443-EA77C97D27B8}"/>
              </a:ext>
            </a:extLst>
          </p:cNvPr>
          <p:cNvSpPr txBox="1"/>
          <p:nvPr/>
        </p:nvSpPr>
        <p:spPr bwMode="gray">
          <a:xfrm>
            <a:off x="198120" y="198120"/>
            <a:ext cx="4320540" cy="215444"/>
          </a:xfrm>
          <a:prstGeom prst="rect">
            <a:avLst/>
          </a:prstGeom>
          <a:noFill/>
        </p:spPr>
        <p:txBody>
          <a:bodyPr wrap="square" lIns="0" tIns="0" rIns="0" bIns="0" rtlCol="0">
            <a:spAutoFit/>
          </a:bodyPr>
          <a:lstStyle/>
          <a:p>
            <a:pPr defTabSz="990564" fontAlgn="auto">
              <a:spcBef>
                <a:spcPts val="0"/>
              </a:spcBef>
              <a:spcAft>
                <a:spcPts val="0"/>
              </a:spcAft>
              <a:buSzPct val="100000"/>
            </a:pPr>
            <a:r>
              <a:rPr lang="ja-JP" altLang="en-US" sz="1400" b="1" dirty="0">
                <a:latin typeface="Yu Gothic UI" panose="020B0500000000000000" pitchFamily="50" charset="-128"/>
                <a:ea typeface="Yu Gothic UI" panose="020B0500000000000000" pitchFamily="50" charset="-128"/>
              </a:rPr>
              <a:t>様式第１号の２　事業提案書</a:t>
            </a:r>
            <a:r>
              <a:rPr lang="en-US" altLang="ja-JP" sz="1400" b="1" dirty="0">
                <a:latin typeface="Yu Gothic UI" panose="020B0500000000000000" pitchFamily="50" charset="-128"/>
                <a:ea typeface="Yu Gothic UI" panose="020B0500000000000000" pitchFamily="50" charset="-128"/>
              </a:rPr>
              <a:t>【</a:t>
            </a:r>
            <a:r>
              <a:rPr lang="ja-JP" altLang="en-US" sz="1400" b="1" dirty="0">
                <a:latin typeface="Yu Gothic UI" panose="020B0500000000000000" pitchFamily="50" charset="-128"/>
                <a:ea typeface="Yu Gothic UI" panose="020B0500000000000000" pitchFamily="50" charset="-128"/>
              </a:rPr>
              <a:t>詳細版</a:t>
            </a:r>
            <a:r>
              <a:rPr lang="en-US" altLang="ja-JP" sz="1400" b="1" dirty="0">
                <a:latin typeface="Yu Gothic UI" panose="020B0500000000000000" pitchFamily="50" charset="-128"/>
                <a:ea typeface="Yu Gothic UI" panose="020B0500000000000000" pitchFamily="50" charset="-128"/>
              </a:rPr>
              <a:t>】</a:t>
            </a:r>
            <a:endParaRPr lang="ja-JP" altLang="en-US" sz="1400" b="1" dirty="0">
              <a:latin typeface="Yu Gothic UI" panose="020B0500000000000000" pitchFamily="50" charset="-128"/>
              <a:ea typeface="Yu Gothic UI" panose="020B0500000000000000" pitchFamily="50" charset="-128"/>
            </a:endParaRPr>
          </a:p>
        </p:txBody>
      </p:sp>
    </p:spTree>
    <p:extLst>
      <p:ext uri="{BB962C8B-B14F-4D97-AF65-F5344CB8AC3E}">
        <p14:creationId xmlns:p14="http://schemas.microsoft.com/office/powerpoint/2010/main" val="3988903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think-cell data - do not delete" hidden="1">
            <a:extLst>
              <a:ext uri="{FF2B5EF4-FFF2-40B4-BE49-F238E27FC236}">
                <a16:creationId xmlns:a16="http://schemas.microsoft.com/office/drawing/2014/main" id="{1ABE1174-2501-6B50-8948-BDA60D0835DB}"/>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624" imgH="623" progId="TCLayout.ActiveDocument.1">
                  <p:embed/>
                </p:oleObj>
              </mc:Choice>
              <mc:Fallback>
                <p:oleObj name="think-cell スライド" r:id="rId4" imgW="624" imgH="623" progId="TCLayout.ActiveDocument.1">
                  <p:embed/>
                  <p:pic>
                    <p:nvPicPr>
                      <p:cNvPr id="14" name="think-cell data - do not delete" hidden="1">
                        <a:extLst>
                          <a:ext uri="{FF2B5EF4-FFF2-40B4-BE49-F238E27FC236}">
                            <a16:creationId xmlns:a16="http://schemas.microsoft.com/office/drawing/2014/main" id="{1ABE1174-2501-6B50-8948-BDA60D0835DB}"/>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8" name="コンテンツ プレースホルダー 17">
            <a:extLst>
              <a:ext uri="{FF2B5EF4-FFF2-40B4-BE49-F238E27FC236}">
                <a16:creationId xmlns:a16="http://schemas.microsoft.com/office/drawing/2014/main" id="{0D8C3612-BB7A-68FD-688C-E9BAF22A4360}"/>
              </a:ext>
            </a:extLst>
          </p:cNvPr>
          <p:cNvSpPr>
            <a:spLocks noGrp="1"/>
          </p:cNvSpPr>
          <p:nvPr>
            <p:ph idx="4294967295"/>
          </p:nvPr>
        </p:nvSpPr>
        <p:spPr>
          <a:xfrm>
            <a:off x="416999" y="1476000"/>
            <a:ext cx="9072000" cy="4824000"/>
          </a:xfrm>
        </p:spPr>
        <p:txBody>
          <a:bodyPr/>
          <a:lstStyle/>
          <a:p>
            <a:pPr marL="171450" indent="-171450">
              <a:buFont typeface="Wingdings" panose="05000000000000000000" pitchFamily="2" charset="2"/>
              <a:buChar char="ü"/>
            </a:pPr>
            <a:r>
              <a:rPr kumimoji="1" lang="ja-JP" altLang="en-US" b="1" dirty="0">
                <a:solidFill>
                  <a:schemeClr val="accent6"/>
                </a:solidFill>
                <a:latin typeface="+mn-ea"/>
              </a:rPr>
              <a:t>本プロジェクトの成果指標（</a:t>
            </a:r>
            <a:r>
              <a:rPr kumimoji="1" lang="en-US" altLang="ja-JP" b="1" dirty="0">
                <a:solidFill>
                  <a:schemeClr val="accent6"/>
                </a:solidFill>
                <a:latin typeface="+mn-ea"/>
              </a:rPr>
              <a:t>KPI</a:t>
            </a:r>
            <a:r>
              <a:rPr kumimoji="1" lang="ja-JP" altLang="en-US" b="1" dirty="0">
                <a:solidFill>
                  <a:schemeClr val="accent6"/>
                </a:solidFill>
                <a:latin typeface="+mn-ea"/>
              </a:rPr>
              <a:t>）を可能な限り具体的、定量的に記載してください。</a:t>
            </a:r>
          </a:p>
        </p:txBody>
      </p:sp>
      <p:sp>
        <p:nvSpPr>
          <p:cNvPr id="4" name="スライド番号プレースホルダー 3">
            <a:extLst>
              <a:ext uri="{FF2B5EF4-FFF2-40B4-BE49-F238E27FC236}">
                <a16:creationId xmlns:a16="http://schemas.microsoft.com/office/drawing/2014/main" id="{F27436A7-7F17-30E9-D398-8914858ED06C}"/>
              </a:ext>
            </a:extLst>
          </p:cNvPr>
          <p:cNvSpPr>
            <a:spLocks noGrp="1"/>
          </p:cNvSpPr>
          <p:nvPr>
            <p:ph type="sldNum" sz="quarter" idx="10"/>
          </p:nvPr>
        </p:nvSpPr>
        <p:spPr/>
        <p:txBody>
          <a:bodyPr/>
          <a:lstStyle/>
          <a:p>
            <a:fld id="{A3EB1B23-9AF8-425B-BAD7-B9FA00F18833}" type="slidenum">
              <a:rPr lang="ja-JP" altLang="en-US" smtClean="0"/>
              <a:pPr/>
              <a:t>10</a:t>
            </a:fld>
            <a:endParaRPr lang="ja-JP" altLang="en-US" dirty="0"/>
          </a:p>
        </p:txBody>
      </p:sp>
      <p:sp>
        <p:nvSpPr>
          <p:cNvPr id="17" name="タイトル 16">
            <a:extLst>
              <a:ext uri="{FF2B5EF4-FFF2-40B4-BE49-F238E27FC236}">
                <a16:creationId xmlns:a16="http://schemas.microsoft.com/office/drawing/2014/main" id="{B6FF4440-D7CE-C0CF-B674-4037330A5D51}"/>
              </a:ext>
            </a:extLst>
          </p:cNvPr>
          <p:cNvSpPr>
            <a:spLocks noGrp="1"/>
          </p:cNvSpPr>
          <p:nvPr>
            <p:ph type="title"/>
          </p:nvPr>
        </p:nvSpPr>
        <p:spPr>
          <a:xfrm>
            <a:off x="417000" y="637200"/>
            <a:ext cx="9072000" cy="615600"/>
          </a:xfrm>
        </p:spPr>
        <p:txBody>
          <a:bodyPr/>
          <a:lstStyle/>
          <a:p>
            <a:pPr marL="457200" indent="-457200">
              <a:buFont typeface="+mj-lt"/>
              <a:buAutoNum type="arabicPeriod" startAt="9"/>
            </a:pPr>
            <a:r>
              <a:rPr kumimoji="1" lang="ja-JP" altLang="en-US" dirty="0">
                <a:latin typeface="Yu Gothic UI" panose="020B0500000000000000" pitchFamily="50" charset="-128"/>
                <a:ea typeface="Yu Gothic UI" panose="020B0500000000000000" pitchFamily="50" charset="-128"/>
              </a:rPr>
              <a:t>本プロジェクトの成果指標（</a:t>
            </a:r>
            <a:r>
              <a:rPr kumimoji="1" lang="en-US" altLang="ja-JP" dirty="0">
                <a:latin typeface="Yu Gothic UI" panose="020B0500000000000000" pitchFamily="50" charset="-128"/>
                <a:ea typeface="Yu Gothic UI" panose="020B0500000000000000" pitchFamily="50" charset="-128"/>
              </a:rPr>
              <a:t>KPI</a:t>
            </a:r>
            <a:r>
              <a:rPr kumimoji="1" lang="ja-JP" altLang="en-US" dirty="0">
                <a:latin typeface="Yu Gothic UI" panose="020B0500000000000000" pitchFamily="50" charset="-128"/>
                <a:ea typeface="Yu Gothic UI" panose="020B0500000000000000" pitchFamily="50" charset="-128"/>
              </a:rPr>
              <a:t>）</a:t>
            </a:r>
          </a:p>
        </p:txBody>
      </p:sp>
      <p:sp>
        <p:nvSpPr>
          <p:cNvPr id="2" name="テキスト ボックス 1">
            <a:extLst>
              <a:ext uri="{FF2B5EF4-FFF2-40B4-BE49-F238E27FC236}">
                <a16:creationId xmlns:a16="http://schemas.microsoft.com/office/drawing/2014/main" id="{2033CA9D-67DE-BFD3-89F8-384DEB72019F}"/>
              </a:ext>
            </a:extLst>
          </p:cNvPr>
          <p:cNvSpPr txBox="1"/>
          <p:nvPr/>
        </p:nvSpPr>
        <p:spPr bwMode="gray">
          <a:xfrm>
            <a:off x="198120" y="198120"/>
            <a:ext cx="4320540" cy="215444"/>
          </a:xfrm>
          <a:prstGeom prst="rect">
            <a:avLst/>
          </a:prstGeom>
          <a:noFill/>
        </p:spPr>
        <p:txBody>
          <a:bodyPr wrap="square" lIns="0" tIns="0" rIns="0" bIns="0" rtlCol="0">
            <a:spAutoFit/>
          </a:bodyPr>
          <a:lstStyle/>
          <a:p>
            <a:pPr defTabSz="990564" fontAlgn="auto">
              <a:spcBef>
                <a:spcPts val="0"/>
              </a:spcBef>
              <a:spcAft>
                <a:spcPts val="0"/>
              </a:spcAft>
              <a:buSzPct val="100000"/>
            </a:pPr>
            <a:r>
              <a:rPr lang="en-US" altLang="ja-JP" sz="1400" b="1" dirty="0">
                <a:latin typeface="Yu Gothic UI" panose="020B0500000000000000" pitchFamily="50" charset="-128"/>
                <a:ea typeface="Yu Gothic UI" panose="020B0500000000000000" pitchFamily="50" charset="-128"/>
              </a:rPr>
              <a:t>Ⅲ</a:t>
            </a:r>
            <a:r>
              <a:rPr lang="ja-JP" altLang="en-US" sz="1400" b="1" dirty="0">
                <a:latin typeface="Yu Gothic UI" panose="020B0500000000000000" pitchFamily="50" charset="-128"/>
                <a:ea typeface="Yu Gothic UI" panose="020B0500000000000000" pitchFamily="50" charset="-128"/>
              </a:rPr>
              <a:t>．社会実装プロジェクトの概要</a:t>
            </a:r>
          </a:p>
        </p:txBody>
      </p:sp>
    </p:spTree>
    <p:extLst>
      <p:ext uri="{BB962C8B-B14F-4D97-AF65-F5344CB8AC3E}">
        <p14:creationId xmlns:p14="http://schemas.microsoft.com/office/powerpoint/2010/main" val="11648098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think-cell data - do not delete" hidden="1">
            <a:extLst>
              <a:ext uri="{FF2B5EF4-FFF2-40B4-BE49-F238E27FC236}">
                <a16:creationId xmlns:a16="http://schemas.microsoft.com/office/drawing/2014/main" id="{1ABE1174-2501-6B50-8948-BDA60D0835DB}"/>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624" imgH="623" progId="TCLayout.ActiveDocument.1">
                  <p:embed/>
                </p:oleObj>
              </mc:Choice>
              <mc:Fallback>
                <p:oleObj name="think-cell スライド" r:id="rId4" imgW="624" imgH="623" progId="TCLayout.ActiveDocument.1">
                  <p:embed/>
                  <p:pic>
                    <p:nvPicPr>
                      <p:cNvPr id="14" name="think-cell data - do not delete" hidden="1">
                        <a:extLst>
                          <a:ext uri="{FF2B5EF4-FFF2-40B4-BE49-F238E27FC236}">
                            <a16:creationId xmlns:a16="http://schemas.microsoft.com/office/drawing/2014/main" id="{1ABE1174-2501-6B50-8948-BDA60D0835DB}"/>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8" name="コンテンツ プレースホルダー 17">
            <a:extLst>
              <a:ext uri="{FF2B5EF4-FFF2-40B4-BE49-F238E27FC236}">
                <a16:creationId xmlns:a16="http://schemas.microsoft.com/office/drawing/2014/main" id="{0D8C3612-BB7A-68FD-688C-E9BAF22A4360}"/>
              </a:ext>
            </a:extLst>
          </p:cNvPr>
          <p:cNvSpPr>
            <a:spLocks noGrp="1"/>
          </p:cNvSpPr>
          <p:nvPr>
            <p:ph idx="4294967295"/>
          </p:nvPr>
        </p:nvSpPr>
        <p:spPr>
          <a:xfrm>
            <a:off x="416999" y="1476000"/>
            <a:ext cx="9072000" cy="4824000"/>
          </a:xfrm>
        </p:spPr>
        <p:txBody>
          <a:bodyPr/>
          <a:lstStyle/>
          <a:p>
            <a:pPr marL="171450" indent="-171450">
              <a:buFont typeface="Wingdings" panose="05000000000000000000" pitchFamily="2" charset="2"/>
              <a:buChar char="ü"/>
            </a:pPr>
            <a:r>
              <a:rPr kumimoji="1" lang="ja-JP" altLang="en-US" b="1" dirty="0">
                <a:solidFill>
                  <a:schemeClr val="accent6"/>
                </a:solidFill>
                <a:latin typeface="+mn-ea"/>
              </a:rPr>
              <a:t>社会実装を実施するための組織体制及び、社外の企業や団体と連携して実施する場合は、役割が分かるように記載してください。</a:t>
            </a:r>
          </a:p>
          <a:p>
            <a:pPr marL="171450" indent="-171450">
              <a:buFont typeface="Wingdings" panose="05000000000000000000" pitchFamily="2" charset="2"/>
              <a:buChar char="ü"/>
            </a:pPr>
            <a:r>
              <a:rPr kumimoji="1" lang="ja-JP" altLang="en-US" b="1" dirty="0">
                <a:solidFill>
                  <a:schemeClr val="accent6"/>
                </a:solidFill>
                <a:latin typeface="+mn-ea"/>
              </a:rPr>
              <a:t>山梨県内の実装パートナー（協業先、導入先等）が存在する場合、関係性・役割・今後の展望等について記載してください。</a:t>
            </a:r>
          </a:p>
        </p:txBody>
      </p:sp>
      <p:sp>
        <p:nvSpPr>
          <p:cNvPr id="4" name="スライド番号プレースホルダー 3">
            <a:extLst>
              <a:ext uri="{FF2B5EF4-FFF2-40B4-BE49-F238E27FC236}">
                <a16:creationId xmlns:a16="http://schemas.microsoft.com/office/drawing/2014/main" id="{F27436A7-7F17-30E9-D398-8914858ED06C}"/>
              </a:ext>
            </a:extLst>
          </p:cNvPr>
          <p:cNvSpPr>
            <a:spLocks noGrp="1"/>
          </p:cNvSpPr>
          <p:nvPr>
            <p:ph type="sldNum" sz="quarter" idx="10"/>
          </p:nvPr>
        </p:nvSpPr>
        <p:spPr/>
        <p:txBody>
          <a:bodyPr/>
          <a:lstStyle/>
          <a:p>
            <a:fld id="{A3EB1B23-9AF8-425B-BAD7-B9FA00F18833}" type="slidenum">
              <a:rPr lang="ja-JP" altLang="en-US" smtClean="0"/>
              <a:pPr/>
              <a:t>11</a:t>
            </a:fld>
            <a:endParaRPr lang="ja-JP" altLang="en-US" dirty="0"/>
          </a:p>
        </p:txBody>
      </p:sp>
      <p:sp>
        <p:nvSpPr>
          <p:cNvPr id="17" name="タイトル 16">
            <a:extLst>
              <a:ext uri="{FF2B5EF4-FFF2-40B4-BE49-F238E27FC236}">
                <a16:creationId xmlns:a16="http://schemas.microsoft.com/office/drawing/2014/main" id="{B6FF4440-D7CE-C0CF-B674-4037330A5D51}"/>
              </a:ext>
            </a:extLst>
          </p:cNvPr>
          <p:cNvSpPr>
            <a:spLocks noGrp="1"/>
          </p:cNvSpPr>
          <p:nvPr>
            <p:ph type="title"/>
          </p:nvPr>
        </p:nvSpPr>
        <p:spPr>
          <a:xfrm>
            <a:off x="417000" y="637200"/>
            <a:ext cx="9072000" cy="615600"/>
          </a:xfrm>
        </p:spPr>
        <p:txBody>
          <a:bodyPr/>
          <a:lstStyle/>
          <a:p>
            <a:pPr marL="457200" indent="-457200">
              <a:buFont typeface="+mj-lt"/>
              <a:buAutoNum type="arabicPeriod" startAt="10"/>
            </a:pPr>
            <a:r>
              <a:rPr kumimoji="1" lang="ja-JP" altLang="en-US" dirty="0">
                <a:latin typeface="Yu Gothic UI" panose="020B0500000000000000" pitchFamily="50" charset="-128"/>
                <a:ea typeface="Yu Gothic UI" panose="020B0500000000000000" pitchFamily="50" charset="-128"/>
              </a:rPr>
              <a:t>本プロジェクトの推進体制・パートナー</a:t>
            </a:r>
          </a:p>
        </p:txBody>
      </p:sp>
      <p:sp>
        <p:nvSpPr>
          <p:cNvPr id="2" name="テキスト ボックス 1">
            <a:extLst>
              <a:ext uri="{FF2B5EF4-FFF2-40B4-BE49-F238E27FC236}">
                <a16:creationId xmlns:a16="http://schemas.microsoft.com/office/drawing/2014/main" id="{2033CA9D-67DE-BFD3-89F8-384DEB72019F}"/>
              </a:ext>
            </a:extLst>
          </p:cNvPr>
          <p:cNvSpPr txBox="1"/>
          <p:nvPr/>
        </p:nvSpPr>
        <p:spPr bwMode="gray">
          <a:xfrm>
            <a:off x="198120" y="198120"/>
            <a:ext cx="4320540" cy="215444"/>
          </a:xfrm>
          <a:prstGeom prst="rect">
            <a:avLst/>
          </a:prstGeom>
          <a:noFill/>
        </p:spPr>
        <p:txBody>
          <a:bodyPr wrap="square" lIns="0" tIns="0" rIns="0" bIns="0" rtlCol="0">
            <a:spAutoFit/>
          </a:bodyPr>
          <a:lstStyle/>
          <a:p>
            <a:pPr defTabSz="990564" fontAlgn="auto">
              <a:spcBef>
                <a:spcPts val="0"/>
              </a:spcBef>
              <a:spcAft>
                <a:spcPts val="0"/>
              </a:spcAft>
              <a:buSzPct val="100000"/>
            </a:pPr>
            <a:r>
              <a:rPr lang="en-US" altLang="ja-JP" sz="1400" b="1" dirty="0">
                <a:latin typeface="Yu Gothic UI" panose="020B0500000000000000" pitchFamily="50" charset="-128"/>
                <a:ea typeface="Yu Gothic UI" panose="020B0500000000000000" pitchFamily="50" charset="-128"/>
              </a:rPr>
              <a:t>Ⅲ</a:t>
            </a:r>
            <a:r>
              <a:rPr lang="ja-JP" altLang="en-US" sz="1400" b="1" dirty="0">
                <a:latin typeface="Yu Gothic UI" panose="020B0500000000000000" pitchFamily="50" charset="-128"/>
                <a:ea typeface="Yu Gothic UI" panose="020B0500000000000000" pitchFamily="50" charset="-128"/>
              </a:rPr>
              <a:t>．社会実装プロジェクトの概要</a:t>
            </a:r>
          </a:p>
        </p:txBody>
      </p:sp>
    </p:spTree>
    <p:extLst>
      <p:ext uri="{BB962C8B-B14F-4D97-AF65-F5344CB8AC3E}">
        <p14:creationId xmlns:p14="http://schemas.microsoft.com/office/powerpoint/2010/main" val="4473533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think-cell data - do not delete" hidden="1">
            <a:extLst>
              <a:ext uri="{FF2B5EF4-FFF2-40B4-BE49-F238E27FC236}">
                <a16:creationId xmlns:a16="http://schemas.microsoft.com/office/drawing/2014/main" id="{1ABE1174-2501-6B50-8948-BDA60D0835DB}"/>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624" imgH="623" progId="TCLayout.ActiveDocument.1">
                  <p:embed/>
                </p:oleObj>
              </mc:Choice>
              <mc:Fallback>
                <p:oleObj name="think-cell スライド" r:id="rId4" imgW="624" imgH="623" progId="TCLayout.ActiveDocument.1">
                  <p:embed/>
                  <p:pic>
                    <p:nvPicPr>
                      <p:cNvPr id="14" name="think-cell data - do not delete" hidden="1">
                        <a:extLst>
                          <a:ext uri="{FF2B5EF4-FFF2-40B4-BE49-F238E27FC236}">
                            <a16:creationId xmlns:a16="http://schemas.microsoft.com/office/drawing/2014/main" id="{1ABE1174-2501-6B50-8948-BDA60D0835DB}"/>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8" name="コンテンツ プレースホルダー 17">
            <a:extLst>
              <a:ext uri="{FF2B5EF4-FFF2-40B4-BE49-F238E27FC236}">
                <a16:creationId xmlns:a16="http://schemas.microsoft.com/office/drawing/2014/main" id="{0D8C3612-BB7A-68FD-688C-E9BAF22A4360}"/>
              </a:ext>
            </a:extLst>
          </p:cNvPr>
          <p:cNvSpPr>
            <a:spLocks noGrp="1"/>
          </p:cNvSpPr>
          <p:nvPr>
            <p:ph idx="4294967295"/>
          </p:nvPr>
        </p:nvSpPr>
        <p:spPr>
          <a:xfrm>
            <a:off x="416999" y="1476000"/>
            <a:ext cx="9072000" cy="4824000"/>
          </a:xfrm>
        </p:spPr>
        <p:txBody>
          <a:bodyPr/>
          <a:lstStyle/>
          <a:p>
            <a:pPr marL="171450" indent="-171450">
              <a:buFont typeface="Wingdings" panose="05000000000000000000" pitchFamily="2" charset="2"/>
              <a:buChar char="ü"/>
            </a:pPr>
            <a:r>
              <a:rPr kumimoji="1" lang="ja-JP" altLang="en-US" b="1" dirty="0">
                <a:solidFill>
                  <a:schemeClr val="accent6"/>
                </a:solidFill>
                <a:latin typeface="+mn-ea"/>
              </a:rPr>
              <a:t>プロダクトやサービスを市場に投入するにあたって、ビジネス上重要となる規制や規準が存在する場合、それらの遵守状況や対応方針について、具体的に記載してください。</a:t>
            </a:r>
          </a:p>
        </p:txBody>
      </p:sp>
      <p:sp>
        <p:nvSpPr>
          <p:cNvPr id="4" name="スライド番号プレースホルダー 3">
            <a:extLst>
              <a:ext uri="{FF2B5EF4-FFF2-40B4-BE49-F238E27FC236}">
                <a16:creationId xmlns:a16="http://schemas.microsoft.com/office/drawing/2014/main" id="{F27436A7-7F17-30E9-D398-8914858ED06C}"/>
              </a:ext>
            </a:extLst>
          </p:cNvPr>
          <p:cNvSpPr>
            <a:spLocks noGrp="1"/>
          </p:cNvSpPr>
          <p:nvPr>
            <p:ph type="sldNum" sz="quarter" idx="10"/>
          </p:nvPr>
        </p:nvSpPr>
        <p:spPr/>
        <p:txBody>
          <a:bodyPr/>
          <a:lstStyle/>
          <a:p>
            <a:fld id="{A3EB1B23-9AF8-425B-BAD7-B9FA00F18833}" type="slidenum">
              <a:rPr lang="ja-JP" altLang="en-US" smtClean="0"/>
              <a:pPr/>
              <a:t>12</a:t>
            </a:fld>
            <a:endParaRPr lang="ja-JP" altLang="en-US" dirty="0"/>
          </a:p>
        </p:txBody>
      </p:sp>
      <p:sp>
        <p:nvSpPr>
          <p:cNvPr id="17" name="タイトル 16">
            <a:extLst>
              <a:ext uri="{FF2B5EF4-FFF2-40B4-BE49-F238E27FC236}">
                <a16:creationId xmlns:a16="http://schemas.microsoft.com/office/drawing/2014/main" id="{B6FF4440-D7CE-C0CF-B674-4037330A5D51}"/>
              </a:ext>
            </a:extLst>
          </p:cNvPr>
          <p:cNvSpPr>
            <a:spLocks noGrp="1"/>
          </p:cNvSpPr>
          <p:nvPr>
            <p:ph type="title"/>
          </p:nvPr>
        </p:nvSpPr>
        <p:spPr>
          <a:xfrm>
            <a:off x="417000" y="637200"/>
            <a:ext cx="9072000" cy="615600"/>
          </a:xfrm>
        </p:spPr>
        <p:txBody>
          <a:bodyPr/>
          <a:lstStyle/>
          <a:p>
            <a:pPr marL="457200" indent="-457200">
              <a:buFont typeface="+mj-lt"/>
              <a:buAutoNum type="arabicPeriod" startAt="11"/>
            </a:pPr>
            <a:r>
              <a:rPr kumimoji="1" lang="ja-JP" altLang="en-US" dirty="0">
                <a:latin typeface="Yu Gothic UI" panose="020B0500000000000000" pitchFamily="50" charset="-128"/>
                <a:ea typeface="Yu Gothic UI" panose="020B0500000000000000" pitchFamily="50" charset="-128"/>
              </a:rPr>
              <a:t>ルール・規制対応の状況</a:t>
            </a:r>
            <a:r>
              <a:rPr kumimoji="1" lang="en-US" altLang="ja-JP" dirty="0">
                <a:latin typeface="Yu Gothic UI" panose="020B0500000000000000" pitchFamily="50" charset="-128"/>
                <a:ea typeface="Yu Gothic UI" panose="020B0500000000000000" pitchFamily="50" charset="-128"/>
              </a:rPr>
              <a:t>【</a:t>
            </a:r>
            <a:r>
              <a:rPr kumimoji="1" lang="ja-JP" altLang="en-US" dirty="0">
                <a:latin typeface="Yu Gothic UI" panose="020B0500000000000000" pitchFamily="50" charset="-128"/>
                <a:ea typeface="Yu Gothic UI" panose="020B0500000000000000" pitchFamily="50" charset="-128"/>
              </a:rPr>
              <a:t>任意</a:t>
            </a:r>
            <a:r>
              <a:rPr kumimoji="1" lang="en-US" altLang="ja-JP" dirty="0">
                <a:latin typeface="Yu Gothic UI" panose="020B0500000000000000" pitchFamily="50" charset="-128"/>
                <a:ea typeface="Yu Gothic UI" panose="020B0500000000000000" pitchFamily="50" charset="-128"/>
              </a:rPr>
              <a:t>】</a:t>
            </a:r>
            <a:endParaRPr kumimoji="1" lang="ja-JP" altLang="en-US" dirty="0">
              <a:latin typeface="Yu Gothic UI" panose="020B0500000000000000" pitchFamily="50" charset="-128"/>
              <a:ea typeface="Yu Gothic UI" panose="020B0500000000000000" pitchFamily="50" charset="-128"/>
            </a:endParaRPr>
          </a:p>
        </p:txBody>
      </p:sp>
      <p:sp>
        <p:nvSpPr>
          <p:cNvPr id="2" name="テキスト ボックス 1">
            <a:extLst>
              <a:ext uri="{FF2B5EF4-FFF2-40B4-BE49-F238E27FC236}">
                <a16:creationId xmlns:a16="http://schemas.microsoft.com/office/drawing/2014/main" id="{2033CA9D-67DE-BFD3-89F8-384DEB72019F}"/>
              </a:ext>
            </a:extLst>
          </p:cNvPr>
          <p:cNvSpPr txBox="1"/>
          <p:nvPr/>
        </p:nvSpPr>
        <p:spPr bwMode="gray">
          <a:xfrm>
            <a:off x="198120" y="198120"/>
            <a:ext cx="4320540" cy="215444"/>
          </a:xfrm>
          <a:prstGeom prst="rect">
            <a:avLst/>
          </a:prstGeom>
          <a:noFill/>
        </p:spPr>
        <p:txBody>
          <a:bodyPr wrap="square" lIns="0" tIns="0" rIns="0" bIns="0" rtlCol="0">
            <a:spAutoFit/>
          </a:bodyPr>
          <a:lstStyle/>
          <a:p>
            <a:pPr defTabSz="990564" fontAlgn="auto">
              <a:spcBef>
                <a:spcPts val="0"/>
              </a:spcBef>
              <a:spcAft>
                <a:spcPts val="0"/>
              </a:spcAft>
              <a:buSzPct val="100000"/>
            </a:pPr>
            <a:r>
              <a:rPr lang="en-US" altLang="ja-JP" sz="1400" b="1" dirty="0">
                <a:latin typeface="Yu Gothic UI" panose="020B0500000000000000" pitchFamily="50" charset="-128"/>
                <a:ea typeface="Yu Gothic UI" panose="020B0500000000000000" pitchFamily="50" charset="-128"/>
              </a:rPr>
              <a:t>Ⅲ</a:t>
            </a:r>
            <a:r>
              <a:rPr lang="ja-JP" altLang="en-US" sz="1400" b="1" dirty="0">
                <a:latin typeface="Yu Gothic UI" panose="020B0500000000000000" pitchFamily="50" charset="-128"/>
                <a:ea typeface="Yu Gothic UI" panose="020B0500000000000000" pitchFamily="50" charset="-128"/>
              </a:rPr>
              <a:t>．社会実装プロジェクトの概要</a:t>
            </a:r>
          </a:p>
        </p:txBody>
      </p:sp>
    </p:spTree>
    <p:extLst>
      <p:ext uri="{BB962C8B-B14F-4D97-AF65-F5344CB8AC3E}">
        <p14:creationId xmlns:p14="http://schemas.microsoft.com/office/powerpoint/2010/main" val="17609649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think-cell data - do not delete" hidden="1">
            <a:extLst>
              <a:ext uri="{FF2B5EF4-FFF2-40B4-BE49-F238E27FC236}">
                <a16:creationId xmlns:a16="http://schemas.microsoft.com/office/drawing/2014/main" id="{1ABE1174-2501-6B50-8948-BDA60D0835DB}"/>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624" imgH="623" progId="TCLayout.ActiveDocument.1">
                  <p:embed/>
                </p:oleObj>
              </mc:Choice>
              <mc:Fallback>
                <p:oleObj name="think-cell スライド" r:id="rId4" imgW="624" imgH="623" progId="TCLayout.ActiveDocument.1">
                  <p:embed/>
                  <p:pic>
                    <p:nvPicPr>
                      <p:cNvPr id="14" name="think-cell data - do not delete" hidden="1">
                        <a:extLst>
                          <a:ext uri="{FF2B5EF4-FFF2-40B4-BE49-F238E27FC236}">
                            <a16:creationId xmlns:a16="http://schemas.microsoft.com/office/drawing/2014/main" id="{1ABE1174-2501-6B50-8948-BDA60D0835DB}"/>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8" name="コンテンツ プレースホルダー 17">
            <a:extLst>
              <a:ext uri="{FF2B5EF4-FFF2-40B4-BE49-F238E27FC236}">
                <a16:creationId xmlns:a16="http://schemas.microsoft.com/office/drawing/2014/main" id="{0D8C3612-BB7A-68FD-688C-E9BAF22A4360}"/>
              </a:ext>
            </a:extLst>
          </p:cNvPr>
          <p:cNvSpPr>
            <a:spLocks noGrp="1"/>
          </p:cNvSpPr>
          <p:nvPr>
            <p:ph idx="4294967295"/>
          </p:nvPr>
        </p:nvSpPr>
        <p:spPr>
          <a:xfrm>
            <a:off x="416999" y="1476000"/>
            <a:ext cx="9072000" cy="4824000"/>
          </a:xfrm>
        </p:spPr>
        <p:txBody>
          <a:bodyPr/>
          <a:lstStyle/>
          <a:p>
            <a:pPr marL="171450" indent="-171450">
              <a:buFont typeface="Wingdings" panose="05000000000000000000" pitchFamily="2" charset="2"/>
              <a:buChar char="ü"/>
            </a:pPr>
            <a:r>
              <a:rPr kumimoji="1" lang="ja-JP" altLang="en-US" b="1" dirty="0">
                <a:solidFill>
                  <a:schemeClr val="accent6"/>
                </a:solidFill>
                <a:latin typeface="+mn-ea"/>
              </a:rPr>
              <a:t>現在想定している本プロジェクトの収入・支出見積と希望する補助金額を記載してください。</a:t>
            </a:r>
          </a:p>
          <a:p>
            <a:pPr marL="171450" indent="-171450">
              <a:buFont typeface="Wingdings" panose="05000000000000000000" pitchFamily="2" charset="2"/>
              <a:buChar char="ü"/>
            </a:pPr>
            <a:r>
              <a:rPr kumimoji="1" lang="ja-JP" altLang="en-US" b="1" dirty="0">
                <a:solidFill>
                  <a:schemeClr val="accent6"/>
                </a:solidFill>
                <a:latin typeface="+mn-ea"/>
              </a:rPr>
              <a:t>収入項目は、補助金・自己資金・販売利益などを記載してください。</a:t>
            </a:r>
          </a:p>
          <a:p>
            <a:pPr marL="171450" indent="-171450">
              <a:buFont typeface="Wingdings" panose="05000000000000000000" pitchFamily="2" charset="2"/>
              <a:buChar char="ü"/>
            </a:pPr>
            <a:r>
              <a:rPr kumimoji="1" lang="ja-JP" altLang="en-US" b="1" dirty="0">
                <a:solidFill>
                  <a:schemeClr val="accent6"/>
                </a:solidFill>
                <a:latin typeface="+mn-ea"/>
              </a:rPr>
              <a:t>本事業の補助金額は、支出金額（経費支援対象費用）の総額の２分の１が上限になります。経費支援の対象費目は、募集案内をご確認ください。</a:t>
            </a:r>
          </a:p>
          <a:p>
            <a:pPr marL="171450" indent="-171450">
              <a:buFont typeface="Wingdings" panose="05000000000000000000" pitchFamily="2" charset="2"/>
              <a:buChar char="ü"/>
            </a:pPr>
            <a:r>
              <a:rPr kumimoji="1" lang="ja-JP" altLang="en-US" b="1" dirty="0">
                <a:solidFill>
                  <a:schemeClr val="accent6"/>
                </a:solidFill>
                <a:latin typeface="+mn-ea"/>
              </a:rPr>
              <a:t>また、審査の過程で希望される金額より補助金額が減額になる可能性があります。意義のある社会実装を行うために必要となる、補助金の最低金額（上限５００万円）も明記してください。</a:t>
            </a:r>
          </a:p>
        </p:txBody>
      </p:sp>
      <p:sp>
        <p:nvSpPr>
          <p:cNvPr id="4" name="スライド番号プレースホルダー 3">
            <a:extLst>
              <a:ext uri="{FF2B5EF4-FFF2-40B4-BE49-F238E27FC236}">
                <a16:creationId xmlns:a16="http://schemas.microsoft.com/office/drawing/2014/main" id="{F27436A7-7F17-30E9-D398-8914858ED06C}"/>
              </a:ext>
            </a:extLst>
          </p:cNvPr>
          <p:cNvSpPr>
            <a:spLocks noGrp="1"/>
          </p:cNvSpPr>
          <p:nvPr>
            <p:ph type="sldNum" sz="quarter" idx="10"/>
          </p:nvPr>
        </p:nvSpPr>
        <p:spPr/>
        <p:txBody>
          <a:bodyPr/>
          <a:lstStyle/>
          <a:p>
            <a:fld id="{A3EB1B23-9AF8-425B-BAD7-B9FA00F18833}" type="slidenum">
              <a:rPr lang="ja-JP" altLang="en-US" smtClean="0"/>
              <a:pPr/>
              <a:t>13</a:t>
            </a:fld>
            <a:endParaRPr lang="ja-JP" altLang="en-US" dirty="0"/>
          </a:p>
        </p:txBody>
      </p:sp>
      <p:sp>
        <p:nvSpPr>
          <p:cNvPr id="17" name="タイトル 16">
            <a:extLst>
              <a:ext uri="{FF2B5EF4-FFF2-40B4-BE49-F238E27FC236}">
                <a16:creationId xmlns:a16="http://schemas.microsoft.com/office/drawing/2014/main" id="{B6FF4440-D7CE-C0CF-B674-4037330A5D51}"/>
              </a:ext>
            </a:extLst>
          </p:cNvPr>
          <p:cNvSpPr>
            <a:spLocks noGrp="1"/>
          </p:cNvSpPr>
          <p:nvPr>
            <p:ph type="title"/>
          </p:nvPr>
        </p:nvSpPr>
        <p:spPr>
          <a:xfrm>
            <a:off x="417000" y="637200"/>
            <a:ext cx="9072000" cy="615600"/>
          </a:xfrm>
        </p:spPr>
        <p:txBody>
          <a:bodyPr/>
          <a:lstStyle/>
          <a:p>
            <a:pPr marL="457200" indent="-457200">
              <a:buFont typeface="+mj-lt"/>
              <a:buAutoNum type="arabicPeriod" startAt="12"/>
            </a:pPr>
            <a:r>
              <a:rPr kumimoji="1" lang="ja-JP" altLang="en-US" dirty="0">
                <a:latin typeface="Yu Gothic UI" panose="020B0500000000000000" pitchFamily="50" charset="-128"/>
                <a:ea typeface="Yu Gothic UI" panose="020B0500000000000000" pitchFamily="50" charset="-128"/>
              </a:rPr>
              <a:t>本プロジェクトに係る想定収入・支出（収支予算書）</a:t>
            </a:r>
          </a:p>
        </p:txBody>
      </p:sp>
      <p:sp>
        <p:nvSpPr>
          <p:cNvPr id="2" name="テキスト ボックス 1">
            <a:extLst>
              <a:ext uri="{FF2B5EF4-FFF2-40B4-BE49-F238E27FC236}">
                <a16:creationId xmlns:a16="http://schemas.microsoft.com/office/drawing/2014/main" id="{2033CA9D-67DE-BFD3-89F8-384DEB72019F}"/>
              </a:ext>
            </a:extLst>
          </p:cNvPr>
          <p:cNvSpPr txBox="1"/>
          <p:nvPr/>
        </p:nvSpPr>
        <p:spPr bwMode="gray">
          <a:xfrm>
            <a:off x="198120" y="198120"/>
            <a:ext cx="4320540" cy="215444"/>
          </a:xfrm>
          <a:prstGeom prst="rect">
            <a:avLst/>
          </a:prstGeom>
          <a:noFill/>
        </p:spPr>
        <p:txBody>
          <a:bodyPr wrap="square" lIns="0" tIns="0" rIns="0" bIns="0" rtlCol="0">
            <a:spAutoFit/>
          </a:bodyPr>
          <a:lstStyle/>
          <a:p>
            <a:pPr defTabSz="990564" fontAlgn="auto">
              <a:spcBef>
                <a:spcPts val="0"/>
              </a:spcBef>
              <a:spcAft>
                <a:spcPts val="0"/>
              </a:spcAft>
              <a:buSzPct val="100000"/>
            </a:pPr>
            <a:r>
              <a:rPr lang="en-US" altLang="ja-JP" sz="1400" b="1" dirty="0">
                <a:latin typeface="Yu Gothic UI" panose="020B0500000000000000" pitchFamily="50" charset="-128"/>
                <a:ea typeface="Yu Gothic UI" panose="020B0500000000000000" pitchFamily="50" charset="-128"/>
              </a:rPr>
              <a:t>Ⅲ</a:t>
            </a:r>
            <a:r>
              <a:rPr lang="ja-JP" altLang="en-US" sz="1400" b="1" dirty="0">
                <a:latin typeface="Yu Gothic UI" panose="020B0500000000000000" pitchFamily="50" charset="-128"/>
                <a:ea typeface="Yu Gothic UI" panose="020B0500000000000000" pitchFamily="50" charset="-128"/>
              </a:rPr>
              <a:t>．社会実装プロジェクトの概要</a:t>
            </a:r>
          </a:p>
        </p:txBody>
      </p:sp>
    </p:spTree>
    <p:extLst>
      <p:ext uri="{BB962C8B-B14F-4D97-AF65-F5344CB8AC3E}">
        <p14:creationId xmlns:p14="http://schemas.microsoft.com/office/powerpoint/2010/main" val="3777462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think-cell data - do not delete" hidden="1">
            <a:extLst>
              <a:ext uri="{FF2B5EF4-FFF2-40B4-BE49-F238E27FC236}">
                <a16:creationId xmlns:a16="http://schemas.microsoft.com/office/drawing/2014/main" id="{1ABE1174-2501-6B50-8948-BDA60D0835DB}"/>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624" imgH="623" progId="TCLayout.ActiveDocument.1">
                  <p:embed/>
                </p:oleObj>
              </mc:Choice>
              <mc:Fallback>
                <p:oleObj name="think-cell スライド" r:id="rId4" imgW="624" imgH="623" progId="TCLayout.ActiveDocument.1">
                  <p:embed/>
                  <p:pic>
                    <p:nvPicPr>
                      <p:cNvPr id="14" name="think-cell data - do not delete" hidden="1">
                        <a:extLst>
                          <a:ext uri="{FF2B5EF4-FFF2-40B4-BE49-F238E27FC236}">
                            <a16:creationId xmlns:a16="http://schemas.microsoft.com/office/drawing/2014/main" id="{1ABE1174-2501-6B50-8948-BDA60D0835DB}"/>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8" name="コンテンツ プレースホルダー 17">
            <a:extLst>
              <a:ext uri="{FF2B5EF4-FFF2-40B4-BE49-F238E27FC236}">
                <a16:creationId xmlns:a16="http://schemas.microsoft.com/office/drawing/2014/main" id="{0D8C3612-BB7A-68FD-688C-E9BAF22A4360}"/>
              </a:ext>
            </a:extLst>
          </p:cNvPr>
          <p:cNvSpPr>
            <a:spLocks noGrp="1"/>
          </p:cNvSpPr>
          <p:nvPr>
            <p:ph idx="4294967295"/>
          </p:nvPr>
        </p:nvSpPr>
        <p:spPr>
          <a:xfrm>
            <a:off x="416999" y="1476000"/>
            <a:ext cx="9072000" cy="4824000"/>
          </a:xfrm>
        </p:spPr>
        <p:txBody>
          <a:bodyPr/>
          <a:lstStyle/>
          <a:p>
            <a:pPr marL="171450" indent="-171450">
              <a:buFont typeface="Wingdings" panose="05000000000000000000" pitchFamily="2" charset="2"/>
              <a:buChar char="ü"/>
            </a:pPr>
            <a:r>
              <a:rPr kumimoji="1" lang="ja-JP" altLang="en-US" b="1" dirty="0">
                <a:solidFill>
                  <a:schemeClr val="accent6"/>
                </a:solidFill>
                <a:latin typeface="+mn-ea"/>
              </a:rPr>
              <a:t>貴社が山梨県内に置くことを想定する（又は既に置いている）事業拠点の概要（設置時期、場所、規模、機能等）および活用方法を記載してください。</a:t>
            </a:r>
          </a:p>
          <a:p>
            <a:pPr marL="171450" indent="-171450">
              <a:buFont typeface="Wingdings" panose="05000000000000000000" pitchFamily="2" charset="2"/>
              <a:buChar char="ü"/>
            </a:pPr>
            <a:r>
              <a:rPr kumimoji="1" lang="ja-JP" altLang="en-US" b="1" dirty="0">
                <a:solidFill>
                  <a:schemeClr val="accent6"/>
                </a:solidFill>
                <a:latin typeface="+mn-ea"/>
              </a:rPr>
              <a:t>また、今後どのような事業展開を想定しているか、現在考えている展望・ロードマップを記載してください。（補助事業終了後２年間は山梨県内で事業を継続すること）</a:t>
            </a:r>
          </a:p>
          <a:p>
            <a:endParaRPr kumimoji="1" lang="ja-JP" altLang="en-US" b="1" dirty="0">
              <a:solidFill>
                <a:schemeClr val="accent6"/>
              </a:solidFill>
              <a:latin typeface="+mn-ea"/>
            </a:endParaRPr>
          </a:p>
        </p:txBody>
      </p:sp>
      <p:sp>
        <p:nvSpPr>
          <p:cNvPr id="4" name="スライド番号プレースホルダー 3">
            <a:extLst>
              <a:ext uri="{FF2B5EF4-FFF2-40B4-BE49-F238E27FC236}">
                <a16:creationId xmlns:a16="http://schemas.microsoft.com/office/drawing/2014/main" id="{F27436A7-7F17-30E9-D398-8914858ED06C}"/>
              </a:ext>
            </a:extLst>
          </p:cNvPr>
          <p:cNvSpPr>
            <a:spLocks noGrp="1"/>
          </p:cNvSpPr>
          <p:nvPr>
            <p:ph type="sldNum" sz="quarter" idx="10"/>
          </p:nvPr>
        </p:nvSpPr>
        <p:spPr/>
        <p:txBody>
          <a:bodyPr/>
          <a:lstStyle/>
          <a:p>
            <a:fld id="{A3EB1B23-9AF8-425B-BAD7-B9FA00F18833}" type="slidenum">
              <a:rPr lang="ja-JP" altLang="en-US" smtClean="0"/>
              <a:pPr/>
              <a:t>14</a:t>
            </a:fld>
            <a:endParaRPr lang="ja-JP" altLang="en-US" dirty="0"/>
          </a:p>
        </p:txBody>
      </p:sp>
      <p:sp>
        <p:nvSpPr>
          <p:cNvPr id="17" name="タイトル 16">
            <a:extLst>
              <a:ext uri="{FF2B5EF4-FFF2-40B4-BE49-F238E27FC236}">
                <a16:creationId xmlns:a16="http://schemas.microsoft.com/office/drawing/2014/main" id="{B6FF4440-D7CE-C0CF-B674-4037330A5D51}"/>
              </a:ext>
            </a:extLst>
          </p:cNvPr>
          <p:cNvSpPr>
            <a:spLocks noGrp="1"/>
          </p:cNvSpPr>
          <p:nvPr>
            <p:ph type="title"/>
          </p:nvPr>
        </p:nvSpPr>
        <p:spPr>
          <a:xfrm>
            <a:off x="417000" y="637200"/>
            <a:ext cx="9072000" cy="615600"/>
          </a:xfrm>
        </p:spPr>
        <p:txBody>
          <a:bodyPr/>
          <a:lstStyle/>
          <a:p>
            <a:pPr marL="457200" indent="-457200">
              <a:buFont typeface="+mj-lt"/>
              <a:buAutoNum type="arabicPeriod" startAt="13"/>
            </a:pPr>
            <a:r>
              <a:rPr kumimoji="1" lang="ja-JP" altLang="en-US" dirty="0">
                <a:latin typeface="Yu Gothic UI" panose="020B0500000000000000" pitchFamily="50" charset="-128"/>
                <a:ea typeface="Yu Gothic UI" panose="020B0500000000000000" pitchFamily="50" charset="-128"/>
              </a:rPr>
              <a:t>本プロジェクト後の事業展開の見通し</a:t>
            </a:r>
          </a:p>
        </p:txBody>
      </p:sp>
      <p:sp>
        <p:nvSpPr>
          <p:cNvPr id="2" name="テキスト ボックス 1">
            <a:extLst>
              <a:ext uri="{FF2B5EF4-FFF2-40B4-BE49-F238E27FC236}">
                <a16:creationId xmlns:a16="http://schemas.microsoft.com/office/drawing/2014/main" id="{2033CA9D-67DE-BFD3-89F8-384DEB72019F}"/>
              </a:ext>
            </a:extLst>
          </p:cNvPr>
          <p:cNvSpPr txBox="1"/>
          <p:nvPr/>
        </p:nvSpPr>
        <p:spPr bwMode="gray">
          <a:xfrm>
            <a:off x="198120" y="198120"/>
            <a:ext cx="4320540" cy="215444"/>
          </a:xfrm>
          <a:prstGeom prst="rect">
            <a:avLst/>
          </a:prstGeom>
          <a:noFill/>
        </p:spPr>
        <p:txBody>
          <a:bodyPr wrap="square" lIns="0" tIns="0" rIns="0" bIns="0" rtlCol="0">
            <a:spAutoFit/>
          </a:bodyPr>
          <a:lstStyle/>
          <a:p>
            <a:pPr defTabSz="990564" fontAlgn="auto">
              <a:spcBef>
                <a:spcPts val="0"/>
              </a:spcBef>
              <a:spcAft>
                <a:spcPts val="0"/>
              </a:spcAft>
              <a:buSzPct val="100000"/>
            </a:pPr>
            <a:r>
              <a:rPr lang="en-US" altLang="ja-JP" sz="1400" b="1" dirty="0">
                <a:latin typeface="Yu Gothic UI" panose="020B0500000000000000" pitchFamily="50" charset="-128"/>
                <a:ea typeface="Yu Gothic UI" panose="020B0500000000000000" pitchFamily="50" charset="-128"/>
              </a:rPr>
              <a:t>Ⅳ</a:t>
            </a:r>
            <a:r>
              <a:rPr lang="ja-JP" altLang="en-US" sz="1400" b="1" dirty="0">
                <a:latin typeface="Yu Gothic UI" panose="020B0500000000000000" pitchFamily="50" charset="-128"/>
                <a:ea typeface="Yu Gothic UI" panose="020B0500000000000000" pitchFamily="50" charset="-128"/>
              </a:rPr>
              <a:t>．今後の事業展開</a:t>
            </a:r>
          </a:p>
        </p:txBody>
      </p:sp>
    </p:spTree>
    <p:extLst>
      <p:ext uri="{BB962C8B-B14F-4D97-AF65-F5344CB8AC3E}">
        <p14:creationId xmlns:p14="http://schemas.microsoft.com/office/powerpoint/2010/main" val="15712399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think-cell data - do not delete" hidden="1">
            <a:extLst>
              <a:ext uri="{FF2B5EF4-FFF2-40B4-BE49-F238E27FC236}">
                <a16:creationId xmlns:a16="http://schemas.microsoft.com/office/drawing/2014/main" id="{1ABE1174-2501-6B50-8948-BDA60D0835DB}"/>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624" imgH="623" progId="TCLayout.ActiveDocument.1">
                  <p:embed/>
                </p:oleObj>
              </mc:Choice>
              <mc:Fallback>
                <p:oleObj name="think-cell スライド" r:id="rId4" imgW="624" imgH="623" progId="TCLayout.ActiveDocument.1">
                  <p:embed/>
                  <p:pic>
                    <p:nvPicPr>
                      <p:cNvPr id="14" name="think-cell data - do not delete" hidden="1">
                        <a:extLst>
                          <a:ext uri="{FF2B5EF4-FFF2-40B4-BE49-F238E27FC236}">
                            <a16:creationId xmlns:a16="http://schemas.microsoft.com/office/drawing/2014/main" id="{1ABE1174-2501-6B50-8948-BDA60D0835DB}"/>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8" name="コンテンツ プレースホルダー 17">
            <a:extLst>
              <a:ext uri="{FF2B5EF4-FFF2-40B4-BE49-F238E27FC236}">
                <a16:creationId xmlns:a16="http://schemas.microsoft.com/office/drawing/2014/main" id="{0D8C3612-BB7A-68FD-688C-E9BAF22A4360}"/>
              </a:ext>
            </a:extLst>
          </p:cNvPr>
          <p:cNvSpPr>
            <a:spLocks noGrp="1"/>
          </p:cNvSpPr>
          <p:nvPr>
            <p:ph idx="4294967295"/>
          </p:nvPr>
        </p:nvSpPr>
        <p:spPr>
          <a:xfrm>
            <a:off x="416999" y="1476000"/>
            <a:ext cx="9072000" cy="4824000"/>
          </a:xfrm>
        </p:spPr>
        <p:txBody>
          <a:bodyPr/>
          <a:lstStyle/>
          <a:p>
            <a:pPr marL="171450" indent="-171450">
              <a:buFont typeface="Wingdings" panose="05000000000000000000" pitchFamily="2" charset="2"/>
              <a:buChar char="ü"/>
            </a:pPr>
            <a:r>
              <a:rPr kumimoji="1" lang="ja-JP" altLang="en-US" b="1" dirty="0">
                <a:solidFill>
                  <a:schemeClr val="accent6"/>
                </a:solidFill>
                <a:latin typeface="+mn-ea"/>
              </a:rPr>
              <a:t>貴社の事業が今後計画どおりに推移・発展した場合に、貴社は山梨県の社会・経済にどのようなインパクトや貢献ができそうか、具体的に記載してください。</a:t>
            </a:r>
          </a:p>
        </p:txBody>
      </p:sp>
      <p:sp>
        <p:nvSpPr>
          <p:cNvPr id="4" name="スライド番号プレースホルダー 3">
            <a:extLst>
              <a:ext uri="{FF2B5EF4-FFF2-40B4-BE49-F238E27FC236}">
                <a16:creationId xmlns:a16="http://schemas.microsoft.com/office/drawing/2014/main" id="{F27436A7-7F17-30E9-D398-8914858ED06C}"/>
              </a:ext>
            </a:extLst>
          </p:cNvPr>
          <p:cNvSpPr>
            <a:spLocks noGrp="1"/>
          </p:cNvSpPr>
          <p:nvPr>
            <p:ph type="sldNum" sz="quarter" idx="10"/>
          </p:nvPr>
        </p:nvSpPr>
        <p:spPr/>
        <p:txBody>
          <a:bodyPr/>
          <a:lstStyle/>
          <a:p>
            <a:fld id="{A3EB1B23-9AF8-425B-BAD7-B9FA00F18833}" type="slidenum">
              <a:rPr lang="ja-JP" altLang="en-US" smtClean="0"/>
              <a:pPr/>
              <a:t>15</a:t>
            </a:fld>
            <a:endParaRPr lang="ja-JP" altLang="en-US" dirty="0"/>
          </a:p>
        </p:txBody>
      </p:sp>
      <p:sp>
        <p:nvSpPr>
          <p:cNvPr id="17" name="タイトル 16">
            <a:extLst>
              <a:ext uri="{FF2B5EF4-FFF2-40B4-BE49-F238E27FC236}">
                <a16:creationId xmlns:a16="http://schemas.microsoft.com/office/drawing/2014/main" id="{B6FF4440-D7CE-C0CF-B674-4037330A5D51}"/>
              </a:ext>
            </a:extLst>
          </p:cNvPr>
          <p:cNvSpPr>
            <a:spLocks noGrp="1"/>
          </p:cNvSpPr>
          <p:nvPr>
            <p:ph type="title"/>
          </p:nvPr>
        </p:nvSpPr>
        <p:spPr>
          <a:xfrm>
            <a:off x="417000" y="637200"/>
            <a:ext cx="9072000" cy="615600"/>
          </a:xfrm>
        </p:spPr>
        <p:txBody>
          <a:bodyPr/>
          <a:lstStyle/>
          <a:p>
            <a:pPr marL="457200" indent="-457200">
              <a:buFont typeface="+mj-lt"/>
              <a:buAutoNum type="arabicPeriod" startAt="14"/>
            </a:pPr>
            <a:r>
              <a:rPr kumimoji="1" lang="ja-JP" altLang="en-US" dirty="0">
                <a:latin typeface="Yu Gothic UI" panose="020B0500000000000000" pitchFamily="50" charset="-128"/>
                <a:ea typeface="Yu Gothic UI" panose="020B0500000000000000" pitchFamily="50" charset="-128"/>
              </a:rPr>
              <a:t>山梨県の社会・経済への波及効果・貢献意欲</a:t>
            </a:r>
          </a:p>
        </p:txBody>
      </p:sp>
      <p:sp>
        <p:nvSpPr>
          <p:cNvPr id="2" name="テキスト ボックス 1">
            <a:extLst>
              <a:ext uri="{FF2B5EF4-FFF2-40B4-BE49-F238E27FC236}">
                <a16:creationId xmlns:a16="http://schemas.microsoft.com/office/drawing/2014/main" id="{2033CA9D-67DE-BFD3-89F8-384DEB72019F}"/>
              </a:ext>
            </a:extLst>
          </p:cNvPr>
          <p:cNvSpPr txBox="1"/>
          <p:nvPr/>
        </p:nvSpPr>
        <p:spPr bwMode="gray">
          <a:xfrm>
            <a:off x="198120" y="198120"/>
            <a:ext cx="4320540" cy="215444"/>
          </a:xfrm>
          <a:prstGeom prst="rect">
            <a:avLst/>
          </a:prstGeom>
          <a:noFill/>
        </p:spPr>
        <p:txBody>
          <a:bodyPr wrap="square" lIns="0" tIns="0" rIns="0" bIns="0" rtlCol="0">
            <a:spAutoFit/>
          </a:bodyPr>
          <a:lstStyle/>
          <a:p>
            <a:pPr defTabSz="990564" fontAlgn="auto">
              <a:spcBef>
                <a:spcPts val="0"/>
              </a:spcBef>
              <a:spcAft>
                <a:spcPts val="0"/>
              </a:spcAft>
              <a:buSzPct val="100000"/>
            </a:pPr>
            <a:r>
              <a:rPr lang="en-US" altLang="ja-JP" sz="1400" b="1" dirty="0">
                <a:latin typeface="Yu Gothic UI" panose="020B0500000000000000" pitchFamily="50" charset="-128"/>
                <a:ea typeface="Yu Gothic UI" panose="020B0500000000000000" pitchFamily="50" charset="-128"/>
              </a:rPr>
              <a:t>Ⅴ</a:t>
            </a:r>
            <a:r>
              <a:rPr lang="ja-JP" altLang="en-US" sz="1400" b="1" dirty="0">
                <a:latin typeface="Yu Gothic UI" panose="020B0500000000000000" pitchFamily="50" charset="-128"/>
                <a:ea typeface="Yu Gothic UI" panose="020B0500000000000000" pitchFamily="50" charset="-128"/>
              </a:rPr>
              <a:t>．地域貢献</a:t>
            </a:r>
          </a:p>
        </p:txBody>
      </p:sp>
    </p:spTree>
    <p:extLst>
      <p:ext uri="{BB962C8B-B14F-4D97-AF65-F5344CB8AC3E}">
        <p14:creationId xmlns:p14="http://schemas.microsoft.com/office/powerpoint/2010/main" val="33711844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think-cell data - do not delete" hidden="1">
            <a:extLst>
              <a:ext uri="{FF2B5EF4-FFF2-40B4-BE49-F238E27FC236}">
                <a16:creationId xmlns:a16="http://schemas.microsoft.com/office/drawing/2014/main" id="{1ABE1174-2501-6B50-8948-BDA60D0835DB}"/>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624" imgH="623" progId="TCLayout.ActiveDocument.1">
                  <p:embed/>
                </p:oleObj>
              </mc:Choice>
              <mc:Fallback>
                <p:oleObj name="think-cell スライド" r:id="rId4" imgW="624" imgH="623" progId="TCLayout.ActiveDocument.1">
                  <p:embed/>
                  <p:pic>
                    <p:nvPicPr>
                      <p:cNvPr id="14" name="think-cell data - do not delete" hidden="1">
                        <a:extLst>
                          <a:ext uri="{FF2B5EF4-FFF2-40B4-BE49-F238E27FC236}">
                            <a16:creationId xmlns:a16="http://schemas.microsoft.com/office/drawing/2014/main" id="{1ABE1174-2501-6B50-8948-BDA60D0835DB}"/>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8" name="コンテンツ プレースホルダー 17">
            <a:extLst>
              <a:ext uri="{FF2B5EF4-FFF2-40B4-BE49-F238E27FC236}">
                <a16:creationId xmlns:a16="http://schemas.microsoft.com/office/drawing/2014/main" id="{0D8C3612-BB7A-68FD-688C-E9BAF22A4360}"/>
              </a:ext>
            </a:extLst>
          </p:cNvPr>
          <p:cNvSpPr>
            <a:spLocks noGrp="1"/>
          </p:cNvSpPr>
          <p:nvPr>
            <p:ph idx="4294967295"/>
          </p:nvPr>
        </p:nvSpPr>
        <p:spPr>
          <a:xfrm>
            <a:off x="416999" y="1476000"/>
            <a:ext cx="9072000" cy="4824000"/>
          </a:xfrm>
        </p:spPr>
        <p:txBody>
          <a:bodyPr/>
          <a:lstStyle/>
          <a:p>
            <a:pPr marL="171450" indent="-171450">
              <a:buFont typeface="Wingdings" panose="05000000000000000000" pitchFamily="2" charset="2"/>
              <a:buChar char="ü"/>
            </a:pPr>
            <a:r>
              <a:rPr kumimoji="1" lang="ja-JP" altLang="en-US" b="1" dirty="0">
                <a:solidFill>
                  <a:schemeClr val="accent6"/>
                </a:solidFill>
                <a:latin typeface="+mn-ea"/>
              </a:rPr>
              <a:t>山梨県等（事務局を務める有限責任監査法人トーマツを含む）に期待する支援内容を具体的に記載してください。</a:t>
            </a:r>
          </a:p>
        </p:txBody>
      </p:sp>
      <p:sp>
        <p:nvSpPr>
          <p:cNvPr id="4" name="スライド番号プレースホルダー 3">
            <a:extLst>
              <a:ext uri="{FF2B5EF4-FFF2-40B4-BE49-F238E27FC236}">
                <a16:creationId xmlns:a16="http://schemas.microsoft.com/office/drawing/2014/main" id="{F27436A7-7F17-30E9-D398-8914858ED06C}"/>
              </a:ext>
            </a:extLst>
          </p:cNvPr>
          <p:cNvSpPr>
            <a:spLocks noGrp="1"/>
          </p:cNvSpPr>
          <p:nvPr>
            <p:ph type="sldNum" sz="quarter" idx="10"/>
          </p:nvPr>
        </p:nvSpPr>
        <p:spPr/>
        <p:txBody>
          <a:bodyPr/>
          <a:lstStyle/>
          <a:p>
            <a:fld id="{A3EB1B23-9AF8-425B-BAD7-B9FA00F18833}" type="slidenum">
              <a:rPr lang="ja-JP" altLang="en-US" smtClean="0"/>
              <a:pPr/>
              <a:t>16</a:t>
            </a:fld>
            <a:endParaRPr lang="ja-JP" altLang="en-US" dirty="0"/>
          </a:p>
        </p:txBody>
      </p:sp>
      <p:sp>
        <p:nvSpPr>
          <p:cNvPr id="17" name="タイトル 16">
            <a:extLst>
              <a:ext uri="{FF2B5EF4-FFF2-40B4-BE49-F238E27FC236}">
                <a16:creationId xmlns:a16="http://schemas.microsoft.com/office/drawing/2014/main" id="{B6FF4440-D7CE-C0CF-B674-4037330A5D51}"/>
              </a:ext>
            </a:extLst>
          </p:cNvPr>
          <p:cNvSpPr>
            <a:spLocks noGrp="1"/>
          </p:cNvSpPr>
          <p:nvPr>
            <p:ph type="title"/>
          </p:nvPr>
        </p:nvSpPr>
        <p:spPr>
          <a:xfrm>
            <a:off x="417000" y="637200"/>
            <a:ext cx="9072000" cy="615600"/>
          </a:xfrm>
        </p:spPr>
        <p:txBody>
          <a:bodyPr/>
          <a:lstStyle/>
          <a:p>
            <a:pPr marL="457200" indent="-457200">
              <a:buFont typeface="+mj-lt"/>
              <a:buAutoNum type="arabicPeriod" startAt="15"/>
            </a:pPr>
            <a:r>
              <a:rPr kumimoji="1" lang="ja-JP" altLang="en-US" dirty="0">
                <a:latin typeface="Yu Gothic UI" panose="020B0500000000000000" pitchFamily="50" charset="-128"/>
                <a:ea typeface="Yu Gothic UI" panose="020B0500000000000000" pitchFamily="50" charset="-128"/>
              </a:rPr>
              <a:t>山梨県等に期待する支援内容</a:t>
            </a:r>
          </a:p>
        </p:txBody>
      </p:sp>
      <p:sp>
        <p:nvSpPr>
          <p:cNvPr id="2" name="テキスト ボックス 1">
            <a:extLst>
              <a:ext uri="{FF2B5EF4-FFF2-40B4-BE49-F238E27FC236}">
                <a16:creationId xmlns:a16="http://schemas.microsoft.com/office/drawing/2014/main" id="{2033CA9D-67DE-BFD3-89F8-384DEB72019F}"/>
              </a:ext>
            </a:extLst>
          </p:cNvPr>
          <p:cNvSpPr txBox="1"/>
          <p:nvPr/>
        </p:nvSpPr>
        <p:spPr bwMode="gray">
          <a:xfrm>
            <a:off x="198120" y="198120"/>
            <a:ext cx="4320540" cy="215444"/>
          </a:xfrm>
          <a:prstGeom prst="rect">
            <a:avLst/>
          </a:prstGeom>
          <a:noFill/>
        </p:spPr>
        <p:txBody>
          <a:bodyPr wrap="square" lIns="0" tIns="0" rIns="0" bIns="0" rtlCol="0">
            <a:spAutoFit/>
          </a:bodyPr>
          <a:lstStyle/>
          <a:p>
            <a:pPr defTabSz="990564" fontAlgn="auto">
              <a:spcBef>
                <a:spcPts val="0"/>
              </a:spcBef>
              <a:spcAft>
                <a:spcPts val="0"/>
              </a:spcAft>
              <a:buSzPct val="100000"/>
            </a:pPr>
            <a:r>
              <a:rPr lang="en-US" altLang="ja-JP" sz="1400" b="1" dirty="0">
                <a:latin typeface="Yu Gothic UI" panose="020B0500000000000000" pitchFamily="50" charset="-128"/>
                <a:ea typeface="Yu Gothic UI" panose="020B0500000000000000" pitchFamily="50" charset="-128"/>
              </a:rPr>
              <a:t>Ⅵ</a:t>
            </a:r>
            <a:r>
              <a:rPr lang="ja-JP" altLang="en-US" sz="1400" b="1" dirty="0">
                <a:latin typeface="Yu Gothic UI" panose="020B0500000000000000" pitchFamily="50" charset="-128"/>
                <a:ea typeface="Yu Gothic UI" panose="020B0500000000000000" pitchFamily="50" charset="-128"/>
              </a:rPr>
              <a:t>．その他</a:t>
            </a:r>
          </a:p>
        </p:txBody>
      </p:sp>
    </p:spTree>
    <p:extLst>
      <p:ext uri="{BB962C8B-B14F-4D97-AF65-F5344CB8AC3E}">
        <p14:creationId xmlns:p14="http://schemas.microsoft.com/office/powerpoint/2010/main" val="1893669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think-cell data - do not delete" hidden="1">
            <a:extLst>
              <a:ext uri="{FF2B5EF4-FFF2-40B4-BE49-F238E27FC236}">
                <a16:creationId xmlns:a16="http://schemas.microsoft.com/office/drawing/2014/main" id="{1ABE1174-2501-6B50-8948-BDA60D0835DB}"/>
              </a:ext>
            </a:extLst>
          </p:cNvPr>
          <p:cNvGraphicFramePr>
            <a:graphicFrameLocks noChangeAspect="1"/>
          </p:cNvGraphicFramePr>
          <p:nvPr>
            <p:custDataLst>
              <p:tags r:id="rId1"/>
            </p:custDataLst>
            <p:extLst>
              <p:ext uri="{D42A27DB-BD31-4B8C-83A1-F6EECF244321}">
                <p14:modId xmlns:p14="http://schemas.microsoft.com/office/powerpoint/2010/main" val="340911099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624" imgH="623" progId="TCLayout.ActiveDocument.1">
                  <p:embed/>
                </p:oleObj>
              </mc:Choice>
              <mc:Fallback>
                <p:oleObj name="think-cell スライド" r:id="rId4" imgW="624" imgH="623"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8" name="コンテンツ プレースホルダー 17">
            <a:extLst>
              <a:ext uri="{FF2B5EF4-FFF2-40B4-BE49-F238E27FC236}">
                <a16:creationId xmlns:a16="http://schemas.microsoft.com/office/drawing/2014/main" id="{0D8C3612-BB7A-68FD-688C-E9BAF22A4360}"/>
              </a:ext>
            </a:extLst>
          </p:cNvPr>
          <p:cNvSpPr>
            <a:spLocks noGrp="1"/>
          </p:cNvSpPr>
          <p:nvPr>
            <p:ph idx="4294967295"/>
          </p:nvPr>
        </p:nvSpPr>
        <p:spPr>
          <a:xfrm>
            <a:off x="416999" y="1476000"/>
            <a:ext cx="9072000" cy="4824000"/>
          </a:xfrm>
        </p:spPr>
        <p:txBody>
          <a:bodyPr/>
          <a:lstStyle/>
          <a:p>
            <a:pPr marL="171450" indent="-171450">
              <a:buFont typeface="Wingdings" panose="05000000000000000000" pitchFamily="2" charset="2"/>
              <a:buChar char="ü"/>
            </a:pPr>
            <a:r>
              <a:rPr kumimoji="1" lang="ja-JP" altLang="en-US" b="1" dirty="0">
                <a:solidFill>
                  <a:schemeClr val="accent6"/>
                </a:solidFill>
                <a:latin typeface="+mn-ea"/>
              </a:rPr>
              <a:t>貴社の事業背景となる解決すべき社会課題や、顧客やユーザーが有するニーズについて、なぜその課題やニーズに着目したのか等、課題認識を</a:t>
            </a:r>
            <a:br>
              <a:rPr kumimoji="1" lang="ja-JP" altLang="en-US" b="1" dirty="0">
                <a:solidFill>
                  <a:schemeClr val="accent6"/>
                </a:solidFill>
                <a:latin typeface="+mn-ea"/>
              </a:rPr>
            </a:br>
            <a:r>
              <a:rPr kumimoji="1" lang="ja-JP" altLang="en-US" b="1" dirty="0">
                <a:solidFill>
                  <a:schemeClr val="accent6"/>
                </a:solidFill>
                <a:latin typeface="+mn-ea"/>
              </a:rPr>
              <a:t>具体的に記載してください。</a:t>
            </a:r>
            <a:endParaRPr kumimoji="1" lang="en-US" altLang="ja-JP" b="1" dirty="0">
              <a:solidFill>
                <a:schemeClr val="accent6"/>
              </a:solidFill>
              <a:latin typeface="+mn-ea"/>
            </a:endParaRPr>
          </a:p>
          <a:p>
            <a:pPr marL="171450" indent="-171450">
              <a:buFont typeface="Wingdings" panose="05000000000000000000" pitchFamily="2" charset="2"/>
              <a:buChar char="ü"/>
            </a:pPr>
            <a:r>
              <a:rPr kumimoji="1" lang="ja-JP" altLang="en-US" b="1" dirty="0">
                <a:solidFill>
                  <a:schemeClr val="accent6"/>
                </a:solidFill>
                <a:latin typeface="+mn-ea"/>
              </a:rPr>
              <a:t>想定顧客（ペルソナ）を具体的に記載してください。（ニーズ調査を実施している場合にはその調査結果の概要も記載してください）</a:t>
            </a:r>
          </a:p>
        </p:txBody>
      </p:sp>
      <p:sp>
        <p:nvSpPr>
          <p:cNvPr id="4" name="スライド番号プレースホルダー 3">
            <a:extLst>
              <a:ext uri="{FF2B5EF4-FFF2-40B4-BE49-F238E27FC236}">
                <a16:creationId xmlns:a16="http://schemas.microsoft.com/office/drawing/2014/main" id="{F27436A7-7F17-30E9-D398-8914858ED06C}"/>
              </a:ext>
            </a:extLst>
          </p:cNvPr>
          <p:cNvSpPr>
            <a:spLocks noGrp="1"/>
          </p:cNvSpPr>
          <p:nvPr>
            <p:ph type="sldNum" sz="quarter" idx="10"/>
          </p:nvPr>
        </p:nvSpPr>
        <p:spPr/>
        <p:txBody>
          <a:bodyPr/>
          <a:lstStyle/>
          <a:p>
            <a:fld id="{A3EB1B23-9AF8-425B-BAD7-B9FA00F18833}" type="slidenum">
              <a:rPr lang="ja-JP" altLang="en-US" smtClean="0"/>
              <a:pPr/>
              <a:t>2</a:t>
            </a:fld>
            <a:endParaRPr lang="ja-JP" altLang="en-US" dirty="0"/>
          </a:p>
        </p:txBody>
      </p:sp>
      <p:sp>
        <p:nvSpPr>
          <p:cNvPr id="17" name="タイトル 16">
            <a:extLst>
              <a:ext uri="{FF2B5EF4-FFF2-40B4-BE49-F238E27FC236}">
                <a16:creationId xmlns:a16="http://schemas.microsoft.com/office/drawing/2014/main" id="{B6FF4440-D7CE-C0CF-B674-4037330A5D51}"/>
              </a:ext>
            </a:extLst>
          </p:cNvPr>
          <p:cNvSpPr>
            <a:spLocks noGrp="1"/>
          </p:cNvSpPr>
          <p:nvPr>
            <p:ph type="title"/>
          </p:nvPr>
        </p:nvSpPr>
        <p:spPr>
          <a:xfrm>
            <a:off x="417000" y="637200"/>
            <a:ext cx="9072000" cy="615600"/>
          </a:xfrm>
        </p:spPr>
        <p:txBody>
          <a:bodyPr/>
          <a:lstStyle/>
          <a:p>
            <a:pPr marL="457200" indent="-457200">
              <a:buFont typeface="+mj-lt"/>
              <a:buAutoNum type="arabicPeriod"/>
            </a:pPr>
            <a:r>
              <a:rPr lang="ja-JP" altLang="en-US" dirty="0">
                <a:latin typeface="Yu Gothic UI" panose="020B0500000000000000" pitchFamily="50" charset="-128"/>
                <a:ea typeface="Yu Gothic UI" panose="020B0500000000000000" pitchFamily="50" charset="-128"/>
                <a:cs typeface="メイリオ" panose="020B0604030504040204" pitchFamily="50" charset="-128"/>
              </a:rPr>
              <a:t>解決すべき課題および想定顧客（ペルソナ）</a:t>
            </a:r>
            <a:endParaRPr kumimoji="1" lang="ja-JP" altLang="en-US" dirty="0">
              <a:latin typeface="Yu Gothic UI" panose="020B0500000000000000" pitchFamily="50" charset="-128"/>
              <a:ea typeface="Yu Gothic UI" panose="020B0500000000000000" pitchFamily="50" charset="-128"/>
            </a:endParaRPr>
          </a:p>
        </p:txBody>
      </p:sp>
      <p:sp>
        <p:nvSpPr>
          <p:cNvPr id="2" name="テキスト ボックス 1">
            <a:extLst>
              <a:ext uri="{FF2B5EF4-FFF2-40B4-BE49-F238E27FC236}">
                <a16:creationId xmlns:a16="http://schemas.microsoft.com/office/drawing/2014/main" id="{2033CA9D-67DE-BFD3-89F8-384DEB72019F}"/>
              </a:ext>
            </a:extLst>
          </p:cNvPr>
          <p:cNvSpPr txBox="1"/>
          <p:nvPr/>
        </p:nvSpPr>
        <p:spPr bwMode="gray">
          <a:xfrm>
            <a:off x="198120" y="198120"/>
            <a:ext cx="4320540" cy="215444"/>
          </a:xfrm>
          <a:prstGeom prst="rect">
            <a:avLst/>
          </a:prstGeom>
          <a:noFill/>
        </p:spPr>
        <p:txBody>
          <a:bodyPr wrap="square" lIns="0" tIns="0" rIns="0" bIns="0" rtlCol="0">
            <a:spAutoFit/>
          </a:bodyPr>
          <a:lstStyle/>
          <a:p>
            <a:pPr defTabSz="990564" fontAlgn="auto">
              <a:spcBef>
                <a:spcPts val="0"/>
              </a:spcBef>
              <a:spcAft>
                <a:spcPts val="0"/>
              </a:spcAft>
              <a:buSzPct val="100000"/>
            </a:pPr>
            <a:r>
              <a:rPr lang="en-US" altLang="ja-JP" sz="1400" b="1" dirty="0">
                <a:latin typeface="Yu Gothic UI" panose="020B0500000000000000" pitchFamily="50" charset="-128"/>
                <a:ea typeface="Yu Gothic UI" panose="020B0500000000000000" pitchFamily="50" charset="-128"/>
              </a:rPr>
              <a:t>Ⅰ</a:t>
            </a:r>
            <a:r>
              <a:rPr lang="ja-JP" altLang="en-US" sz="1400" b="1" dirty="0">
                <a:latin typeface="Yu Gothic UI" panose="020B0500000000000000" pitchFamily="50" charset="-128"/>
                <a:ea typeface="Yu Gothic UI" panose="020B0500000000000000" pitchFamily="50" charset="-128"/>
              </a:rPr>
              <a:t>．事業概要</a:t>
            </a:r>
          </a:p>
        </p:txBody>
      </p:sp>
    </p:spTree>
    <p:extLst>
      <p:ext uri="{BB962C8B-B14F-4D97-AF65-F5344CB8AC3E}">
        <p14:creationId xmlns:p14="http://schemas.microsoft.com/office/powerpoint/2010/main" val="4077833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think-cell data - do not delete" hidden="1">
            <a:extLst>
              <a:ext uri="{FF2B5EF4-FFF2-40B4-BE49-F238E27FC236}">
                <a16:creationId xmlns:a16="http://schemas.microsoft.com/office/drawing/2014/main" id="{1ABE1174-2501-6B50-8948-BDA60D0835DB}"/>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624" imgH="623" progId="TCLayout.ActiveDocument.1">
                  <p:embed/>
                </p:oleObj>
              </mc:Choice>
              <mc:Fallback>
                <p:oleObj name="think-cell スライド" r:id="rId4" imgW="624" imgH="623" progId="TCLayout.ActiveDocument.1">
                  <p:embed/>
                  <p:pic>
                    <p:nvPicPr>
                      <p:cNvPr id="14" name="think-cell data - do not delete" hidden="1">
                        <a:extLst>
                          <a:ext uri="{FF2B5EF4-FFF2-40B4-BE49-F238E27FC236}">
                            <a16:creationId xmlns:a16="http://schemas.microsoft.com/office/drawing/2014/main" id="{1ABE1174-2501-6B50-8948-BDA60D0835DB}"/>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8" name="コンテンツ プレースホルダー 17">
            <a:extLst>
              <a:ext uri="{FF2B5EF4-FFF2-40B4-BE49-F238E27FC236}">
                <a16:creationId xmlns:a16="http://schemas.microsoft.com/office/drawing/2014/main" id="{0D8C3612-BB7A-68FD-688C-E9BAF22A4360}"/>
              </a:ext>
            </a:extLst>
          </p:cNvPr>
          <p:cNvSpPr>
            <a:spLocks noGrp="1"/>
          </p:cNvSpPr>
          <p:nvPr>
            <p:ph idx="4294967295"/>
          </p:nvPr>
        </p:nvSpPr>
        <p:spPr>
          <a:xfrm>
            <a:off x="416999" y="1476000"/>
            <a:ext cx="9072000" cy="4824000"/>
          </a:xfrm>
        </p:spPr>
        <p:txBody>
          <a:bodyPr/>
          <a:lstStyle/>
          <a:p>
            <a:pPr marL="171450" indent="-171450">
              <a:buFont typeface="Wingdings" panose="05000000000000000000" pitchFamily="2" charset="2"/>
              <a:buChar char="ü"/>
            </a:pPr>
            <a:r>
              <a:rPr kumimoji="1" lang="ja-JP" altLang="en-US" b="1" dirty="0">
                <a:solidFill>
                  <a:schemeClr val="accent6"/>
                </a:solidFill>
                <a:latin typeface="+mn-ea"/>
              </a:rPr>
              <a:t>課題・ニーズの解決方法（ソリューション）を具体的に記載してください。</a:t>
            </a:r>
          </a:p>
          <a:p>
            <a:pPr marL="171450" indent="-171450">
              <a:buFont typeface="Wingdings" panose="05000000000000000000" pitchFamily="2" charset="2"/>
              <a:buChar char="ü"/>
            </a:pPr>
            <a:r>
              <a:rPr kumimoji="1" lang="ja-JP" altLang="en-US" b="1" dirty="0">
                <a:solidFill>
                  <a:schemeClr val="accent6"/>
                </a:solidFill>
                <a:latin typeface="+mn-ea"/>
              </a:rPr>
              <a:t>ソリューションとして提供するプロダクト、サービスの具体的な内容を記載してください。</a:t>
            </a:r>
          </a:p>
        </p:txBody>
      </p:sp>
      <p:sp>
        <p:nvSpPr>
          <p:cNvPr id="4" name="スライド番号プレースホルダー 3">
            <a:extLst>
              <a:ext uri="{FF2B5EF4-FFF2-40B4-BE49-F238E27FC236}">
                <a16:creationId xmlns:a16="http://schemas.microsoft.com/office/drawing/2014/main" id="{F27436A7-7F17-30E9-D398-8914858ED06C}"/>
              </a:ext>
            </a:extLst>
          </p:cNvPr>
          <p:cNvSpPr>
            <a:spLocks noGrp="1"/>
          </p:cNvSpPr>
          <p:nvPr>
            <p:ph type="sldNum" sz="quarter" idx="10"/>
          </p:nvPr>
        </p:nvSpPr>
        <p:spPr/>
        <p:txBody>
          <a:bodyPr/>
          <a:lstStyle/>
          <a:p>
            <a:fld id="{A3EB1B23-9AF8-425B-BAD7-B9FA00F18833}" type="slidenum">
              <a:rPr lang="ja-JP" altLang="en-US" smtClean="0"/>
              <a:pPr/>
              <a:t>3</a:t>
            </a:fld>
            <a:endParaRPr lang="ja-JP" altLang="en-US" dirty="0"/>
          </a:p>
        </p:txBody>
      </p:sp>
      <p:sp>
        <p:nvSpPr>
          <p:cNvPr id="17" name="タイトル 16">
            <a:extLst>
              <a:ext uri="{FF2B5EF4-FFF2-40B4-BE49-F238E27FC236}">
                <a16:creationId xmlns:a16="http://schemas.microsoft.com/office/drawing/2014/main" id="{B6FF4440-D7CE-C0CF-B674-4037330A5D51}"/>
              </a:ext>
            </a:extLst>
          </p:cNvPr>
          <p:cNvSpPr>
            <a:spLocks noGrp="1"/>
          </p:cNvSpPr>
          <p:nvPr>
            <p:ph type="title"/>
          </p:nvPr>
        </p:nvSpPr>
        <p:spPr>
          <a:xfrm>
            <a:off x="417000" y="637200"/>
            <a:ext cx="9072000" cy="615600"/>
          </a:xfrm>
        </p:spPr>
        <p:txBody>
          <a:bodyPr/>
          <a:lstStyle/>
          <a:p>
            <a:pPr marL="457200" indent="-457200">
              <a:buFont typeface="+mj-lt"/>
              <a:buAutoNum type="arabicPeriod" startAt="2"/>
            </a:pPr>
            <a:r>
              <a:rPr lang="ja-JP" altLang="en-US" sz="2000" dirty="0">
                <a:latin typeface="Yu Gothic UI" panose="020B0500000000000000" pitchFamily="50" charset="-128"/>
                <a:ea typeface="Yu Gothic UI" panose="020B0500000000000000" pitchFamily="50" charset="-128"/>
                <a:cs typeface="メイリオ" panose="020B0604030504040204" pitchFamily="50" charset="-128"/>
              </a:rPr>
              <a:t>ソリューションおよびプロダクト</a:t>
            </a:r>
            <a:endParaRPr kumimoji="1" lang="ja-JP" altLang="en-US" dirty="0">
              <a:latin typeface="Yu Gothic UI" panose="020B0500000000000000" pitchFamily="50" charset="-128"/>
              <a:ea typeface="Yu Gothic UI" panose="020B0500000000000000" pitchFamily="50" charset="-128"/>
            </a:endParaRPr>
          </a:p>
        </p:txBody>
      </p:sp>
      <p:sp>
        <p:nvSpPr>
          <p:cNvPr id="2" name="テキスト ボックス 1">
            <a:extLst>
              <a:ext uri="{FF2B5EF4-FFF2-40B4-BE49-F238E27FC236}">
                <a16:creationId xmlns:a16="http://schemas.microsoft.com/office/drawing/2014/main" id="{2033CA9D-67DE-BFD3-89F8-384DEB72019F}"/>
              </a:ext>
            </a:extLst>
          </p:cNvPr>
          <p:cNvSpPr txBox="1"/>
          <p:nvPr/>
        </p:nvSpPr>
        <p:spPr bwMode="gray">
          <a:xfrm>
            <a:off x="198120" y="198120"/>
            <a:ext cx="4320540" cy="215444"/>
          </a:xfrm>
          <a:prstGeom prst="rect">
            <a:avLst/>
          </a:prstGeom>
          <a:noFill/>
        </p:spPr>
        <p:txBody>
          <a:bodyPr wrap="square" lIns="0" tIns="0" rIns="0" bIns="0" rtlCol="0">
            <a:spAutoFit/>
          </a:bodyPr>
          <a:lstStyle/>
          <a:p>
            <a:pPr defTabSz="990564" fontAlgn="auto">
              <a:spcBef>
                <a:spcPts val="0"/>
              </a:spcBef>
              <a:spcAft>
                <a:spcPts val="0"/>
              </a:spcAft>
              <a:buSzPct val="100000"/>
            </a:pPr>
            <a:r>
              <a:rPr lang="en-US" altLang="ja-JP" sz="1400" b="1" dirty="0">
                <a:latin typeface="Yu Gothic UI" panose="020B0500000000000000" pitchFamily="50" charset="-128"/>
                <a:ea typeface="Yu Gothic UI" panose="020B0500000000000000" pitchFamily="50" charset="-128"/>
              </a:rPr>
              <a:t>Ⅰ</a:t>
            </a:r>
            <a:r>
              <a:rPr lang="ja-JP" altLang="en-US" sz="1400" b="1" dirty="0">
                <a:latin typeface="Yu Gothic UI" panose="020B0500000000000000" pitchFamily="50" charset="-128"/>
                <a:ea typeface="Yu Gothic UI" panose="020B0500000000000000" pitchFamily="50" charset="-128"/>
              </a:rPr>
              <a:t>．事業概要</a:t>
            </a:r>
          </a:p>
        </p:txBody>
      </p:sp>
    </p:spTree>
    <p:extLst>
      <p:ext uri="{BB962C8B-B14F-4D97-AF65-F5344CB8AC3E}">
        <p14:creationId xmlns:p14="http://schemas.microsoft.com/office/powerpoint/2010/main" val="3289719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think-cell data - do not delete" hidden="1">
            <a:extLst>
              <a:ext uri="{FF2B5EF4-FFF2-40B4-BE49-F238E27FC236}">
                <a16:creationId xmlns:a16="http://schemas.microsoft.com/office/drawing/2014/main" id="{1ABE1174-2501-6B50-8948-BDA60D0835DB}"/>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624" imgH="623" progId="TCLayout.ActiveDocument.1">
                  <p:embed/>
                </p:oleObj>
              </mc:Choice>
              <mc:Fallback>
                <p:oleObj name="think-cell スライド" r:id="rId4" imgW="624" imgH="623" progId="TCLayout.ActiveDocument.1">
                  <p:embed/>
                  <p:pic>
                    <p:nvPicPr>
                      <p:cNvPr id="14" name="think-cell data - do not delete" hidden="1">
                        <a:extLst>
                          <a:ext uri="{FF2B5EF4-FFF2-40B4-BE49-F238E27FC236}">
                            <a16:creationId xmlns:a16="http://schemas.microsoft.com/office/drawing/2014/main" id="{1ABE1174-2501-6B50-8948-BDA60D0835DB}"/>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8" name="コンテンツ プレースホルダー 17">
            <a:extLst>
              <a:ext uri="{FF2B5EF4-FFF2-40B4-BE49-F238E27FC236}">
                <a16:creationId xmlns:a16="http://schemas.microsoft.com/office/drawing/2014/main" id="{0D8C3612-BB7A-68FD-688C-E9BAF22A4360}"/>
              </a:ext>
            </a:extLst>
          </p:cNvPr>
          <p:cNvSpPr>
            <a:spLocks noGrp="1"/>
          </p:cNvSpPr>
          <p:nvPr>
            <p:ph idx="4294967295"/>
          </p:nvPr>
        </p:nvSpPr>
        <p:spPr>
          <a:xfrm>
            <a:off x="416999" y="1476000"/>
            <a:ext cx="9072000" cy="4824000"/>
          </a:xfrm>
        </p:spPr>
        <p:txBody>
          <a:bodyPr/>
          <a:lstStyle/>
          <a:p>
            <a:pPr marL="171450" indent="-171450">
              <a:buFont typeface="Wingdings" panose="05000000000000000000" pitchFamily="2" charset="2"/>
              <a:buChar char="ü"/>
            </a:pPr>
            <a:r>
              <a:rPr kumimoji="1" lang="ja-JP" altLang="en-US" b="1" dirty="0">
                <a:solidFill>
                  <a:schemeClr val="accent6"/>
                </a:solidFill>
                <a:latin typeface="+mn-ea"/>
              </a:rPr>
              <a:t>この応募で提案いただいている事業の顧客、エンドユーザーを含むステークホルダー（ビジネス上の関係者。たとえば、原料調達先や外部委託先、代理店など）を整理し、想定されるお金・もの・サービスの流れを記載してください。</a:t>
            </a:r>
          </a:p>
          <a:p>
            <a:pPr marL="171450" indent="-171450">
              <a:buFont typeface="Wingdings" panose="05000000000000000000" pitchFamily="2" charset="2"/>
              <a:buChar char="ü"/>
            </a:pPr>
            <a:r>
              <a:rPr kumimoji="1" lang="ja-JP" altLang="en-US" b="1" dirty="0">
                <a:solidFill>
                  <a:schemeClr val="accent6"/>
                </a:solidFill>
                <a:latin typeface="+mn-ea"/>
              </a:rPr>
              <a:t>また各ステークホルダーとすでに関係性がある場合は、その程度を具体的に記載してください。</a:t>
            </a:r>
          </a:p>
        </p:txBody>
      </p:sp>
      <p:sp>
        <p:nvSpPr>
          <p:cNvPr id="4" name="スライド番号プレースホルダー 3">
            <a:extLst>
              <a:ext uri="{FF2B5EF4-FFF2-40B4-BE49-F238E27FC236}">
                <a16:creationId xmlns:a16="http://schemas.microsoft.com/office/drawing/2014/main" id="{F27436A7-7F17-30E9-D398-8914858ED06C}"/>
              </a:ext>
            </a:extLst>
          </p:cNvPr>
          <p:cNvSpPr>
            <a:spLocks noGrp="1"/>
          </p:cNvSpPr>
          <p:nvPr>
            <p:ph type="sldNum" sz="quarter" idx="10"/>
          </p:nvPr>
        </p:nvSpPr>
        <p:spPr/>
        <p:txBody>
          <a:bodyPr/>
          <a:lstStyle/>
          <a:p>
            <a:fld id="{A3EB1B23-9AF8-425B-BAD7-B9FA00F18833}" type="slidenum">
              <a:rPr lang="ja-JP" altLang="en-US" smtClean="0"/>
              <a:pPr/>
              <a:t>4</a:t>
            </a:fld>
            <a:endParaRPr lang="ja-JP" altLang="en-US" dirty="0"/>
          </a:p>
        </p:txBody>
      </p:sp>
      <p:sp>
        <p:nvSpPr>
          <p:cNvPr id="17" name="タイトル 16">
            <a:extLst>
              <a:ext uri="{FF2B5EF4-FFF2-40B4-BE49-F238E27FC236}">
                <a16:creationId xmlns:a16="http://schemas.microsoft.com/office/drawing/2014/main" id="{B6FF4440-D7CE-C0CF-B674-4037330A5D51}"/>
              </a:ext>
            </a:extLst>
          </p:cNvPr>
          <p:cNvSpPr>
            <a:spLocks noGrp="1"/>
          </p:cNvSpPr>
          <p:nvPr>
            <p:ph type="title"/>
          </p:nvPr>
        </p:nvSpPr>
        <p:spPr>
          <a:xfrm>
            <a:off x="417000" y="637200"/>
            <a:ext cx="9072000" cy="615600"/>
          </a:xfrm>
        </p:spPr>
        <p:txBody>
          <a:bodyPr/>
          <a:lstStyle/>
          <a:p>
            <a:pPr marL="457200" indent="-457200">
              <a:buFont typeface="+mj-lt"/>
              <a:buAutoNum type="arabicPeriod" startAt="3"/>
            </a:pPr>
            <a:r>
              <a:rPr lang="ja-JP" altLang="en-US" dirty="0">
                <a:latin typeface="Yu Gothic UI" panose="020B0500000000000000" pitchFamily="50" charset="-128"/>
                <a:ea typeface="Yu Gothic UI" panose="020B0500000000000000" pitchFamily="50" charset="-128"/>
              </a:rPr>
              <a:t>ビジネスモデル</a:t>
            </a:r>
            <a:endParaRPr kumimoji="1" lang="ja-JP" altLang="en-US" dirty="0">
              <a:latin typeface="Yu Gothic UI" panose="020B0500000000000000" pitchFamily="50" charset="-128"/>
              <a:ea typeface="Yu Gothic UI" panose="020B0500000000000000" pitchFamily="50" charset="-128"/>
            </a:endParaRPr>
          </a:p>
        </p:txBody>
      </p:sp>
      <p:sp>
        <p:nvSpPr>
          <p:cNvPr id="2" name="テキスト ボックス 1">
            <a:extLst>
              <a:ext uri="{FF2B5EF4-FFF2-40B4-BE49-F238E27FC236}">
                <a16:creationId xmlns:a16="http://schemas.microsoft.com/office/drawing/2014/main" id="{2033CA9D-67DE-BFD3-89F8-384DEB72019F}"/>
              </a:ext>
            </a:extLst>
          </p:cNvPr>
          <p:cNvSpPr txBox="1"/>
          <p:nvPr/>
        </p:nvSpPr>
        <p:spPr bwMode="gray">
          <a:xfrm>
            <a:off x="198120" y="198120"/>
            <a:ext cx="4320540" cy="215444"/>
          </a:xfrm>
          <a:prstGeom prst="rect">
            <a:avLst/>
          </a:prstGeom>
          <a:noFill/>
        </p:spPr>
        <p:txBody>
          <a:bodyPr wrap="square" lIns="0" tIns="0" rIns="0" bIns="0" rtlCol="0">
            <a:spAutoFit/>
          </a:bodyPr>
          <a:lstStyle/>
          <a:p>
            <a:pPr defTabSz="990564" fontAlgn="auto">
              <a:spcBef>
                <a:spcPts val="0"/>
              </a:spcBef>
              <a:spcAft>
                <a:spcPts val="0"/>
              </a:spcAft>
              <a:buSzPct val="100000"/>
            </a:pPr>
            <a:r>
              <a:rPr lang="en-US" altLang="ja-JP" sz="1400" b="1" dirty="0">
                <a:latin typeface="Yu Gothic UI" panose="020B0500000000000000" pitchFamily="50" charset="-128"/>
                <a:ea typeface="Yu Gothic UI" panose="020B0500000000000000" pitchFamily="50" charset="-128"/>
              </a:rPr>
              <a:t>Ⅰ</a:t>
            </a:r>
            <a:r>
              <a:rPr lang="ja-JP" altLang="en-US" sz="1400" b="1" dirty="0">
                <a:latin typeface="Yu Gothic UI" panose="020B0500000000000000" pitchFamily="50" charset="-128"/>
                <a:ea typeface="Yu Gothic UI" panose="020B0500000000000000" pitchFamily="50" charset="-128"/>
              </a:rPr>
              <a:t>．事業概要</a:t>
            </a:r>
          </a:p>
        </p:txBody>
      </p:sp>
    </p:spTree>
    <p:extLst>
      <p:ext uri="{BB962C8B-B14F-4D97-AF65-F5344CB8AC3E}">
        <p14:creationId xmlns:p14="http://schemas.microsoft.com/office/powerpoint/2010/main" val="823609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think-cell data - do not delete" hidden="1">
            <a:extLst>
              <a:ext uri="{FF2B5EF4-FFF2-40B4-BE49-F238E27FC236}">
                <a16:creationId xmlns:a16="http://schemas.microsoft.com/office/drawing/2014/main" id="{1ABE1174-2501-6B50-8948-BDA60D0835DB}"/>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624" imgH="623" progId="TCLayout.ActiveDocument.1">
                  <p:embed/>
                </p:oleObj>
              </mc:Choice>
              <mc:Fallback>
                <p:oleObj name="think-cell スライド" r:id="rId4" imgW="624" imgH="623" progId="TCLayout.ActiveDocument.1">
                  <p:embed/>
                  <p:pic>
                    <p:nvPicPr>
                      <p:cNvPr id="14" name="think-cell data - do not delete" hidden="1">
                        <a:extLst>
                          <a:ext uri="{FF2B5EF4-FFF2-40B4-BE49-F238E27FC236}">
                            <a16:creationId xmlns:a16="http://schemas.microsoft.com/office/drawing/2014/main" id="{1ABE1174-2501-6B50-8948-BDA60D0835DB}"/>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8" name="コンテンツ プレースホルダー 17">
            <a:extLst>
              <a:ext uri="{FF2B5EF4-FFF2-40B4-BE49-F238E27FC236}">
                <a16:creationId xmlns:a16="http://schemas.microsoft.com/office/drawing/2014/main" id="{0D8C3612-BB7A-68FD-688C-E9BAF22A4360}"/>
              </a:ext>
            </a:extLst>
          </p:cNvPr>
          <p:cNvSpPr>
            <a:spLocks noGrp="1"/>
          </p:cNvSpPr>
          <p:nvPr>
            <p:ph idx="4294967295"/>
          </p:nvPr>
        </p:nvSpPr>
        <p:spPr>
          <a:xfrm>
            <a:off x="416999" y="1476000"/>
            <a:ext cx="9072000" cy="4824000"/>
          </a:xfrm>
        </p:spPr>
        <p:txBody>
          <a:bodyPr/>
          <a:lstStyle/>
          <a:p>
            <a:pPr marL="171450" indent="-171450">
              <a:buFont typeface="Wingdings" panose="05000000000000000000" pitchFamily="2" charset="2"/>
              <a:buChar char="ü"/>
            </a:pPr>
            <a:r>
              <a:rPr kumimoji="1" lang="ja-JP" altLang="en-US" b="1" dirty="0">
                <a:solidFill>
                  <a:schemeClr val="accent6"/>
                </a:solidFill>
                <a:latin typeface="+mn-ea"/>
              </a:rPr>
              <a:t>提供する製品、サービスの先行事例や類似事例について、その状況を記載してください。直接的な競合だけではなく、課題の解決やニーズの充足が期待できる別の方法（間接的な競合）についても、可能な限り記載してください。</a:t>
            </a:r>
          </a:p>
        </p:txBody>
      </p:sp>
      <p:sp>
        <p:nvSpPr>
          <p:cNvPr id="4" name="スライド番号プレースホルダー 3">
            <a:extLst>
              <a:ext uri="{FF2B5EF4-FFF2-40B4-BE49-F238E27FC236}">
                <a16:creationId xmlns:a16="http://schemas.microsoft.com/office/drawing/2014/main" id="{F27436A7-7F17-30E9-D398-8914858ED06C}"/>
              </a:ext>
            </a:extLst>
          </p:cNvPr>
          <p:cNvSpPr>
            <a:spLocks noGrp="1"/>
          </p:cNvSpPr>
          <p:nvPr>
            <p:ph type="sldNum" sz="quarter" idx="10"/>
          </p:nvPr>
        </p:nvSpPr>
        <p:spPr/>
        <p:txBody>
          <a:bodyPr/>
          <a:lstStyle/>
          <a:p>
            <a:fld id="{A3EB1B23-9AF8-425B-BAD7-B9FA00F18833}" type="slidenum">
              <a:rPr lang="ja-JP" altLang="en-US" smtClean="0"/>
              <a:pPr/>
              <a:t>5</a:t>
            </a:fld>
            <a:endParaRPr lang="ja-JP" altLang="en-US" dirty="0"/>
          </a:p>
        </p:txBody>
      </p:sp>
      <p:sp>
        <p:nvSpPr>
          <p:cNvPr id="17" name="タイトル 16">
            <a:extLst>
              <a:ext uri="{FF2B5EF4-FFF2-40B4-BE49-F238E27FC236}">
                <a16:creationId xmlns:a16="http://schemas.microsoft.com/office/drawing/2014/main" id="{B6FF4440-D7CE-C0CF-B674-4037330A5D51}"/>
              </a:ext>
            </a:extLst>
          </p:cNvPr>
          <p:cNvSpPr>
            <a:spLocks noGrp="1"/>
          </p:cNvSpPr>
          <p:nvPr>
            <p:ph type="title"/>
          </p:nvPr>
        </p:nvSpPr>
        <p:spPr>
          <a:xfrm>
            <a:off x="417000" y="637200"/>
            <a:ext cx="9072000" cy="615600"/>
          </a:xfrm>
        </p:spPr>
        <p:txBody>
          <a:bodyPr/>
          <a:lstStyle/>
          <a:p>
            <a:pPr marL="457200" indent="-457200">
              <a:buFont typeface="+mj-lt"/>
              <a:buAutoNum type="arabicPeriod" startAt="4"/>
            </a:pPr>
            <a:r>
              <a:rPr kumimoji="1" lang="ja-JP" altLang="en-US" dirty="0">
                <a:latin typeface="Yu Gothic UI" panose="020B0500000000000000" pitchFamily="50" charset="-128"/>
                <a:ea typeface="Yu Gothic UI" panose="020B0500000000000000" pitchFamily="50" charset="-128"/>
              </a:rPr>
              <a:t>類似製品、サービスの評価（競合の状況）</a:t>
            </a:r>
          </a:p>
        </p:txBody>
      </p:sp>
      <p:sp>
        <p:nvSpPr>
          <p:cNvPr id="2" name="テキスト ボックス 1">
            <a:extLst>
              <a:ext uri="{FF2B5EF4-FFF2-40B4-BE49-F238E27FC236}">
                <a16:creationId xmlns:a16="http://schemas.microsoft.com/office/drawing/2014/main" id="{2033CA9D-67DE-BFD3-89F8-384DEB72019F}"/>
              </a:ext>
            </a:extLst>
          </p:cNvPr>
          <p:cNvSpPr txBox="1"/>
          <p:nvPr/>
        </p:nvSpPr>
        <p:spPr bwMode="gray">
          <a:xfrm>
            <a:off x="198120" y="198120"/>
            <a:ext cx="4320540" cy="215444"/>
          </a:xfrm>
          <a:prstGeom prst="rect">
            <a:avLst/>
          </a:prstGeom>
          <a:noFill/>
        </p:spPr>
        <p:txBody>
          <a:bodyPr wrap="square" lIns="0" tIns="0" rIns="0" bIns="0" rtlCol="0">
            <a:spAutoFit/>
          </a:bodyPr>
          <a:lstStyle/>
          <a:p>
            <a:pPr defTabSz="990564" fontAlgn="auto">
              <a:spcBef>
                <a:spcPts val="0"/>
              </a:spcBef>
              <a:spcAft>
                <a:spcPts val="0"/>
              </a:spcAft>
              <a:buSzPct val="100000"/>
            </a:pPr>
            <a:r>
              <a:rPr lang="en-US" altLang="ja-JP" sz="1400" b="1" dirty="0">
                <a:latin typeface="Yu Gothic UI" panose="020B0500000000000000" pitchFamily="50" charset="-128"/>
                <a:ea typeface="Yu Gothic UI" panose="020B0500000000000000" pitchFamily="50" charset="-128"/>
              </a:rPr>
              <a:t>Ⅰ</a:t>
            </a:r>
            <a:r>
              <a:rPr lang="ja-JP" altLang="en-US" sz="1400" b="1" dirty="0">
                <a:latin typeface="Yu Gothic UI" panose="020B0500000000000000" pitchFamily="50" charset="-128"/>
                <a:ea typeface="Yu Gothic UI" panose="020B0500000000000000" pitchFamily="50" charset="-128"/>
              </a:rPr>
              <a:t>．事業概要</a:t>
            </a:r>
          </a:p>
        </p:txBody>
      </p:sp>
    </p:spTree>
    <p:extLst>
      <p:ext uri="{BB962C8B-B14F-4D97-AF65-F5344CB8AC3E}">
        <p14:creationId xmlns:p14="http://schemas.microsoft.com/office/powerpoint/2010/main" val="1670294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think-cell data - do not delete" hidden="1">
            <a:extLst>
              <a:ext uri="{FF2B5EF4-FFF2-40B4-BE49-F238E27FC236}">
                <a16:creationId xmlns:a16="http://schemas.microsoft.com/office/drawing/2014/main" id="{1ABE1174-2501-6B50-8948-BDA60D0835DB}"/>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624" imgH="623" progId="TCLayout.ActiveDocument.1">
                  <p:embed/>
                </p:oleObj>
              </mc:Choice>
              <mc:Fallback>
                <p:oleObj name="think-cell スライド" r:id="rId4" imgW="624" imgH="623" progId="TCLayout.ActiveDocument.1">
                  <p:embed/>
                  <p:pic>
                    <p:nvPicPr>
                      <p:cNvPr id="14" name="think-cell data - do not delete" hidden="1">
                        <a:extLst>
                          <a:ext uri="{FF2B5EF4-FFF2-40B4-BE49-F238E27FC236}">
                            <a16:creationId xmlns:a16="http://schemas.microsoft.com/office/drawing/2014/main" id="{1ABE1174-2501-6B50-8948-BDA60D0835DB}"/>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8" name="コンテンツ プレースホルダー 17">
            <a:extLst>
              <a:ext uri="{FF2B5EF4-FFF2-40B4-BE49-F238E27FC236}">
                <a16:creationId xmlns:a16="http://schemas.microsoft.com/office/drawing/2014/main" id="{0D8C3612-BB7A-68FD-688C-E9BAF22A4360}"/>
              </a:ext>
            </a:extLst>
          </p:cNvPr>
          <p:cNvSpPr>
            <a:spLocks noGrp="1"/>
          </p:cNvSpPr>
          <p:nvPr>
            <p:ph idx="4294967295"/>
          </p:nvPr>
        </p:nvSpPr>
        <p:spPr>
          <a:xfrm>
            <a:off x="416999" y="1476000"/>
            <a:ext cx="9072000" cy="4824000"/>
          </a:xfrm>
        </p:spPr>
        <p:txBody>
          <a:bodyPr/>
          <a:lstStyle/>
          <a:p>
            <a:pPr marL="171450" indent="-171450">
              <a:buFont typeface="Wingdings" panose="05000000000000000000" pitchFamily="2" charset="2"/>
              <a:buChar char="ü"/>
            </a:pPr>
            <a:r>
              <a:rPr kumimoji="1" lang="ja-JP" altLang="en-US" b="1" dirty="0">
                <a:solidFill>
                  <a:schemeClr val="accent6"/>
                </a:solidFill>
                <a:latin typeface="+mn-ea"/>
              </a:rPr>
              <a:t>貴社事業と競合の強み・弱みを比較し、貴社事業の優位性について具体的に記載してください。また、いかに市場での競争に勝っていくのかを記載してください。</a:t>
            </a:r>
          </a:p>
          <a:p>
            <a:pPr marL="171450" indent="-171450">
              <a:buFont typeface="Wingdings" panose="05000000000000000000" pitchFamily="2" charset="2"/>
              <a:buChar char="ü"/>
            </a:pPr>
            <a:r>
              <a:rPr kumimoji="1" lang="ja-JP" altLang="en-US" b="1" dirty="0">
                <a:solidFill>
                  <a:schemeClr val="accent6"/>
                </a:solidFill>
                <a:latin typeface="+mn-ea"/>
              </a:rPr>
              <a:t>事業の基盤となる技術シーズや知的財産がある場合は、その概要を記載してください</a:t>
            </a:r>
            <a:r>
              <a:rPr kumimoji="1" lang="en-US" altLang="ja-JP" b="1" dirty="0">
                <a:solidFill>
                  <a:schemeClr val="accent6"/>
                </a:solidFill>
                <a:latin typeface="+mn-ea"/>
              </a:rPr>
              <a:t>【</a:t>
            </a:r>
            <a:r>
              <a:rPr kumimoji="1" lang="ja-JP" altLang="en-US" b="1" dirty="0">
                <a:solidFill>
                  <a:schemeClr val="accent6"/>
                </a:solidFill>
                <a:latin typeface="+mn-ea"/>
              </a:rPr>
              <a:t>任意</a:t>
            </a:r>
            <a:r>
              <a:rPr kumimoji="1" lang="en-US" altLang="ja-JP" b="1" dirty="0">
                <a:solidFill>
                  <a:schemeClr val="accent6"/>
                </a:solidFill>
                <a:latin typeface="+mn-ea"/>
              </a:rPr>
              <a:t>】</a:t>
            </a:r>
          </a:p>
        </p:txBody>
      </p:sp>
      <p:sp>
        <p:nvSpPr>
          <p:cNvPr id="4" name="スライド番号プレースホルダー 3">
            <a:extLst>
              <a:ext uri="{FF2B5EF4-FFF2-40B4-BE49-F238E27FC236}">
                <a16:creationId xmlns:a16="http://schemas.microsoft.com/office/drawing/2014/main" id="{F27436A7-7F17-30E9-D398-8914858ED06C}"/>
              </a:ext>
            </a:extLst>
          </p:cNvPr>
          <p:cNvSpPr>
            <a:spLocks noGrp="1"/>
          </p:cNvSpPr>
          <p:nvPr>
            <p:ph type="sldNum" sz="quarter" idx="10"/>
          </p:nvPr>
        </p:nvSpPr>
        <p:spPr/>
        <p:txBody>
          <a:bodyPr/>
          <a:lstStyle/>
          <a:p>
            <a:fld id="{A3EB1B23-9AF8-425B-BAD7-B9FA00F18833}" type="slidenum">
              <a:rPr lang="ja-JP" altLang="en-US" smtClean="0"/>
              <a:pPr/>
              <a:t>6</a:t>
            </a:fld>
            <a:endParaRPr lang="ja-JP" altLang="en-US" dirty="0"/>
          </a:p>
        </p:txBody>
      </p:sp>
      <p:sp>
        <p:nvSpPr>
          <p:cNvPr id="17" name="タイトル 16">
            <a:extLst>
              <a:ext uri="{FF2B5EF4-FFF2-40B4-BE49-F238E27FC236}">
                <a16:creationId xmlns:a16="http://schemas.microsoft.com/office/drawing/2014/main" id="{B6FF4440-D7CE-C0CF-B674-4037330A5D51}"/>
              </a:ext>
            </a:extLst>
          </p:cNvPr>
          <p:cNvSpPr>
            <a:spLocks noGrp="1"/>
          </p:cNvSpPr>
          <p:nvPr>
            <p:ph type="title"/>
          </p:nvPr>
        </p:nvSpPr>
        <p:spPr>
          <a:xfrm>
            <a:off x="417000" y="637200"/>
            <a:ext cx="9072000" cy="615600"/>
          </a:xfrm>
        </p:spPr>
        <p:txBody>
          <a:bodyPr/>
          <a:lstStyle/>
          <a:p>
            <a:pPr marL="457200" indent="-457200">
              <a:buFont typeface="+mj-lt"/>
              <a:buAutoNum type="arabicPeriod" startAt="5"/>
            </a:pPr>
            <a:r>
              <a:rPr kumimoji="1" lang="ja-JP" altLang="en-US" dirty="0">
                <a:latin typeface="Yu Gothic UI" panose="020B0500000000000000" pitchFamily="50" charset="-128"/>
                <a:ea typeface="Yu Gothic UI" panose="020B0500000000000000" pitchFamily="50" charset="-128"/>
              </a:rPr>
              <a:t>競合と比較した自社の強み・差別化要素・勝ち筋</a:t>
            </a:r>
          </a:p>
        </p:txBody>
      </p:sp>
      <p:sp>
        <p:nvSpPr>
          <p:cNvPr id="2" name="テキスト ボックス 1">
            <a:extLst>
              <a:ext uri="{FF2B5EF4-FFF2-40B4-BE49-F238E27FC236}">
                <a16:creationId xmlns:a16="http://schemas.microsoft.com/office/drawing/2014/main" id="{2033CA9D-67DE-BFD3-89F8-384DEB72019F}"/>
              </a:ext>
            </a:extLst>
          </p:cNvPr>
          <p:cNvSpPr txBox="1"/>
          <p:nvPr/>
        </p:nvSpPr>
        <p:spPr bwMode="gray">
          <a:xfrm>
            <a:off x="198120" y="198120"/>
            <a:ext cx="4320540" cy="215444"/>
          </a:xfrm>
          <a:prstGeom prst="rect">
            <a:avLst/>
          </a:prstGeom>
          <a:noFill/>
        </p:spPr>
        <p:txBody>
          <a:bodyPr wrap="square" lIns="0" tIns="0" rIns="0" bIns="0" rtlCol="0">
            <a:spAutoFit/>
          </a:bodyPr>
          <a:lstStyle/>
          <a:p>
            <a:pPr defTabSz="990564" fontAlgn="auto">
              <a:spcBef>
                <a:spcPts val="0"/>
              </a:spcBef>
              <a:spcAft>
                <a:spcPts val="0"/>
              </a:spcAft>
              <a:buSzPct val="100000"/>
            </a:pPr>
            <a:r>
              <a:rPr lang="en-US" altLang="ja-JP" sz="1400" b="1" dirty="0">
                <a:latin typeface="Yu Gothic UI" panose="020B0500000000000000" pitchFamily="50" charset="-128"/>
                <a:ea typeface="Yu Gothic UI" panose="020B0500000000000000" pitchFamily="50" charset="-128"/>
              </a:rPr>
              <a:t>Ⅰ</a:t>
            </a:r>
            <a:r>
              <a:rPr lang="ja-JP" altLang="en-US" sz="1400" b="1" dirty="0">
                <a:latin typeface="Yu Gothic UI" panose="020B0500000000000000" pitchFamily="50" charset="-128"/>
                <a:ea typeface="Yu Gothic UI" panose="020B0500000000000000" pitchFamily="50" charset="-128"/>
              </a:rPr>
              <a:t>．事業概要</a:t>
            </a:r>
          </a:p>
        </p:txBody>
      </p:sp>
    </p:spTree>
    <p:extLst>
      <p:ext uri="{BB962C8B-B14F-4D97-AF65-F5344CB8AC3E}">
        <p14:creationId xmlns:p14="http://schemas.microsoft.com/office/powerpoint/2010/main" val="3333919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think-cell data - do not delete" hidden="1">
            <a:extLst>
              <a:ext uri="{FF2B5EF4-FFF2-40B4-BE49-F238E27FC236}">
                <a16:creationId xmlns:a16="http://schemas.microsoft.com/office/drawing/2014/main" id="{1ABE1174-2501-6B50-8948-BDA60D0835DB}"/>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624" imgH="623" progId="TCLayout.ActiveDocument.1">
                  <p:embed/>
                </p:oleObj>
              </mc:Choice>
              <mc:Fallback>
                <p:oleObj name="think-cell スライド" r:id="rId4" imgW="624" imgH="623" progId="TCLayout.ActiveDocument.1">
                  <p:embed/>
                  <p:pic>
                    <p:nvPicPr>
                      <p:cNvPr id="14" name="think-cell data - do not delete" hidden="1">
                        <a:extLst>
                          <a:ext uri="{FF2B5EF4-FFF2-40B4-BE49-F238E27FC236}">
                            <a16:creationId xmlns:a16="http://schemas.microsoft.com/office/drawing/2014/main" id="{1ABE1174-2501-6B50-8948-BDA60D0835DB}"/>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8" name="コンテンツ プレースホルダー 17">
            <a:extLst>
              <a:ext uri="{FF2B5EF4-FFF2-40B4-BE49-F238E27FC236}">
                <a16:creationId xmlns:a16="http://schemas.microsoft.com/office/drawing/2014/main" id="{0D8C3612-BB7A-68FD-688C-E9BAF22A4360}"/>
              </a:ext>
            </a:extLst>
          </p:cNvPr>
          <p:cNvSpPr>
            <a:spLocks noGrp="1"/>
          </p:cNvSpPr>
          <p:nvPr>
            <p:ph idx="4294967295"/>
          </p:nvPr>
        </p:nvSpPr>
        <p:spPr>
          <a:xfrm>
            <a:off x="416999" y="1476000"/>
            <a:ext cx="9072000" cy="4824000"/>
          </a:xfrm>
        </p:spPr>
        <p:txBody>
          <a:bodyPr/>
          <a:lstStyle/>
          <a:p>
            <a:pPr marL="171450" indent="-171450">
              <a:buFont typeface="Wingdings" panose="05000000000000000000" pitchFamily="2" charset="2"/>
              <a:buChar char="ü"/>
            </a:pPr>
            <a:r>
              <a:rPr kumimoji="1" lang="ja-JP" altLang="en-US" b="1" dirty="0">
                <a:solidFill>
                  <a:schemeClr val="accent6"/>
                </a:solidFill>
                <a:latin typeface="+mn-ea"/>
              </a:rPr>
              <a:t>山梨県がこれまでに実施したスタートアップ等支援事業において採択された事業の名称（時期）・事業概要及び現在までの進捗状況を示したうえで、本プロジェクトとの関連性を記載してください。</a:t>
            </a:r>
          </a:p>
          <a:p>
            <a:endParaRPr kumimoji="1" lang="ja-JP" altLang="en-US" b="1" dirty="0">
              <a:solidFill>
                <a:schemeClr val="accent6"/>
              </a:solidFill>
              <a:latin typeface="+mn-ea"/>
            </a:endParaRPr>
          </a:p>
        </p:txBody>
      </p:sp>
      <p:sp>
        <p:nvSpPr>
          <p:cNvPr id="4" name="スライド番号プレースホルダー 3">
            <a:extLst>
              <a:ext uri="{FF2B5EF4-FFF2-40B4-BE49-F238E27FC236}">
                <a16:creationId xmlns:a16="http://schemas.microsoft.com/office/drawing/2014/main" id="{F27436A7-7F17-30E9-D398-8914858ED06C}"/>
              </a:ext>
            </a:extLst>
          </p:cNvPr>
          <p:cNvSpPr>
            <a:spLocks noGrp="1"/>
          </p:cNvSpPr>
          <p:nvPr>
            <p:ph type="sldNum" sz="quarter" idx="10"/>
          </p:nvPr>
        </p:nvSpPr>
        <p:spPr/>
        <p:txBody>
          <a:bodyPr/>
          <a:lstStyle/>
          <a:p>
            <a:fld id="{A3EB1B23-9AF8-425B-BAD7-B9FA00F18833}" type="slidenum">
              <a:rPr lang="ja-JP" altLang="en-US" smtClean="0"/>
              <a:pPr/>
              <a:t>7</a:t>
            </a:fld>
            <a:endParaRPr lang="ja-JP" altLang="en-US" dirty="0"/>
          </a:p>
        </p:txBody>
      </p:sp>
      <p:sp>
        <p:nvSpPr>
          <p:cNvPr id="17" name="タイトル 16">
            <a:extLst>
              <a:ext uri="{FF2B5EF4-FFF2-40B4-BE49-F238E27FC236}">
                <a16:creationId xmlns:a16="http://schemas.microsoft.com/office/drawing/2014/main" id="{B6FF4440-D7CE-C0CF-B674-4037330A5D51}"/>
              </a:ext>
            </a:extLst>
          </p:cNvPr>
          <p:cNvSpPr>
            <a:spLocks noGrp="1"/>
          </p:cNvSpPr>
          <p:nvPr>
            <p:ph type="title"/>
          </p:nvPr>
        </p:nvSpPr>
        <p:spPr>
          <a:xfrm>
            <a:off x="417000" y="637200"/>
            <a:ext cx="9072000" cy="615600"/>
          </a:xfrm>
        </p:spPr>
        <p:txBody>
          <a:bodyPr/>
          <a:lstStyle/>
          <a:p>
            <a:pPr marL="457200" indent="-457200">
              <a:buFont typeface="+mj-lt"/>
              <a:buAutoNum type="arabicPeriod" startAt="6"/>
            </a:pPr>
            <a:r>
              <a:rPr kumimoji="1" lang="ja-JP" altLang="en-US" dirty="0">
                <a:latin typeface="Yu Gothic UI" panose="020B0500000000000000" pitchFamily="50" charset="-128"/>
                <a:ea typeface="Yu Gothic UI" panose="020B0500000000000000" pitchFamily="50" charset="-128"/>
              </a:rPr>
              <a:t>過去の採択事業の状況と本プロジェクトとの関連性</a:t>
            </a:r>
          </a:p>
        </p:txBody>
      </p:sp>
      <p:sp>
        <p:nvSpPr>
          <p:cNvPr id="2" name="テキスト ボックス 1">
            <a:extLst>
              <a:ext uri="{FF2B5EF4-FFF2-40B4-BE49-F238E27FC236}">
                <a16:creationId xmlns:a16="http://schemas.microsoft.com/office/drawing/2014/main" id="{2033CA9D-67DE-BFD3-89F8-384DEB72019F}"/>
              </a:ext>
            </a:extLst>
          </p:cNvPr>
          <p:cNvSpPr txBox="1"/>
          <p:nvPr/>
        </p:nvSpPr>
        <p:spPr bwMode="gray">
          <a:xfrm>
            <a:off x="198120" y="198120"/>
            <a:ext cx="4320540" cy="215444"/>
          </a:xfrm>
          <a:prstGeom prst="rect">
            <a:avLst/>
          </a:prstGeom>
          <a:noFill/>
        </p:spPr>
        <p:txBody>
          <a:bodyPr wrap="square" lIns="0" tIns="0" rIns="0" bIns="0" rtlCol="0">
            <a:spAutoFit/>
          </a:bodyPr>
          <a:lstStyle/>
          <a:p>
            <a:pPr defTabSz="990564" fontAlgn="auto">
              <a:spcBef>
                <a:spcPts val="0"/>
              </a:spcBef>
              <a:spcAft>
                <a:spcPts val="0"/>
              </a:spcAft>
              <a:buSzPct val="100000"/>
            </a:pPr>
            <a:r>
              <a:rPr lang="en-US" altLang="ja-JP" sz="1400" b="1" dirty="0">
                <a:latin typeface="Yu Gothic UI" panose="020B0500000000000000" pitchFamily="50" charset="-128"/>
                <a:ea typeface="Yu Gothic UI" panose="020B0500000000000000" pitchFamily="50" charset="-128"/>
              </a:rPr>
              <a:t>Ⅱ</a:t>
            </a:r>
            <a:r>
              <a:rPr lang="ja-JP" altLang="en-US" sz="1400" b="1" dirty="0">
                <a:latin typeface="Yu Gothic UI" panose="020B0500000000000000" pitchFamily="50" charset="-128"/>
                <a:ea typeface="Yu Gothic UI" panose="020B0500000000000000" pitchFamily="50" charset="-128"/>
              </a:rPr>
              <a:t>．事業の進捗状況</a:t>
            </a:r>
          </a:p>
        </p:txBody>
      </p:sp>
    </p:spTree>
    <p:extLst>
      <p:ext uri="{BB962C8B-B14F-4D97-AF65-F5344CB8AC3E}">
        <p14:creationId xmlns:p14="http://schemas.microsoft.com/office/powerpoint/2010/main" val="408292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think-cell data - do not delete" hidden="1">
            <a:extLst>
              <a:ext uri="{FF2B5EF4-FFF2-40B4-BE49-F238E27FC236}">
                <a16:creationId xmlns:a16="http://schemas.microsoft.com/office/drawing/2014/main" id="{1ABE1174-2501-6B50-8948-BDA60D0835DB}"/>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624" imgH="623" progId="TCLayout.ActiveDocument.1">
                  <p:embed/>
                </p:oleObj>
              </mc:Choice>
              <mc:Fallback>
                <p:oleObj name="think-cell スライド" r:id="rId4" imgW="624" imgH="623" progId="TCLayout.ActiveDocument.1">
                  <p:embed/>
                  <p:pic>
                    <p:nvPicPr>
                      <p:cNvPr id="14" name="think-cell data - do not delete" hidden="1">
                        <a:extLst>
                          <a:ext uri="{FF2B5EF4-FFF2-40B4-BE49-F238E27FC236}">
                            <a16:creationId xmlns:a16="http://schemas.microsoft.com/office/drawing/2014/main" id="{1ABE1174-2501-6B50-8948-BDA60D0835DB}"/>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8" name="コンテンツ プレースホルダー 17">
            <a:extLst>
              <a:ext uri="{FF2B5EF4-FFF2-40B4-BE49-F238E27FC236}">
                <a16:creationId xmlns:a16="http://schemas.microsoft.com/office/drawing/2014/main" id="{0D8C3612-BB7A-68FD-688C-E9BAF22A4360}"/>
              </a:ext>
            </a:extLst>
          </p:cNvPr>
          <p:cNvSpPr>
            <a:spLocks noGrp="1"/>
          </p:cNvSpPr>
          <p:nvPr>
            <p:ph idx="4294967295"/>
          </p:nvPr>
        </p:nvSpPr>
        <p:spPr>
          <a:xfrm>
            <a:off x="416999" y="1476000"/>
            <a:ext cx="9072000" cy="4824000"/>
          </a:xfrm>
        </p:spPr>
        <p:txBody>
          <a:bodyPr/>
          <a:lstStyle/>
          <a:p>
            <a:pPr marL="171450" indent="-171450">
              <a:buFont typeface="Wingdings" panose="05000000000000000000" pitchFamily="2" charset="2"/>
              <a:buChar char="ü"/>
            </a:pPr>
            <a:r>
              <a:rPr kumimoji="1" lang="ja-JP" altLang="en-US" b="1" dirty="0">
                <a:solidFill>
                  <a:schemeClr val="accent6"/>
                </a:solidFill>
                <a:latin typeface="+mn-ea"/>
              </a:rPr>
              <a:t>応募時点までのトラクション（ユーザー獲得数、導入実績等）を具体的、定量的に記載してください。</a:t>
            </a:r>
          </a:p>
        </p:txBody>
      </p:sp>
      <p:sp>
        <p:nvSpPr>
          <p:cNvPr id="4" name="スライド番号プレースホルダー 3">
            <a:extLst>
              <a:ext uri="{FF2B5EF4-FFF2-40B4-BE49-F238E27FC236}">
                <a16:creationId xmlns:a16="http://schemas.microsoft.com/office/drawing/2014/main" id="{F27436A7-7F17-30E9-D398-8914858ED06C}"/>
              </a:ext>
            </a:extLst>
          </p:cNvPr>
          <p:cNvSpPr>
            <a:spLocks noGrp="1"/>
          </p:cNvSpPr>
          <p:nvPr>
            <p:ph type="sldNum" sz="quarter" idx="10"/>
          </p:nvPr>
        </p:nvSpPr>
        <p:spPr/>
        <p:txBody>
          <a:bodyPr/>
          <a:lstStyle/>
          <a:p>
            <a:fld id="{A3EB1B23-9AF8-425B-BAD7-B9FA00F18833}" type="slidenum">
              <a:rPr lang="ja-JP" altLang="en-US" smtClean="0"/>
              <a:pPr/>
              <a:t>8</a:t>
            </a:fld>
            <a:endParaRPr lang="ja-JP" altLang="en-US" dirty="0"/>
          </a:p>
        </p:txBody>
      </p:sp>
      <p:sp>
        <p:nvSpPr>
          <p:cNvPr id="17" name="タイトル 16">
            <a:extLst>
              <a:ext uri="{FF2B5EF4-FFF2-40B4-BE49-F238E27FC236}">
                <a16:creationId xmlns:a16="http://schemas.microsoft.com/office/drawing/2014/main" id="{B6FF4440-D7CE-C0CF-B674-4037330A5D51}"/>
              </a:ext>
            </a:extLst>
          </p:cNvPr>
          <p:cNvSpPr>
            <a:spLocks noGrp="1"/>
          </p:cNvSpPr>
          <p:nvPr>
            <p:ph type="title"/>
          </p:nvPr>
        </p:nvSpPr>
        <p:spPr>
          <a:xfrm>
            <a:off x="417000" y="637200"/>
            <a:ext cx="9072000" cy="615600"/>
          </a:xfrm>
        </p:spPr>
        <p:txBody>
          <a:bodyPr/>
          <a:lstStyle/>
          <a:p>
            <a:pPr marL="457200" indent="-457200">
              <a:buFont typeface="+mj-lt"/>
              <a:buAutoNum type="arabicPeriod" startAt="7"/>
            </a:pPr>
            <a:r>
              <a:rPr lang="ja-JP" altLang="en-US" dirty="0">
                <a:latin typeface="Yu Gothic UI" panose="020B0500000000000000" pitchFamily="50" charset="-128"/>
                <a:ea typeface="Yu Gothic UI" panose="020B0500000000000000" pitchFamily="50" charset="-128"/>
              </a:rPr>
              <a:t>トラクションの状況</a:t>
            </a:r>
            <a:endParaRPr kumimoji="1" lang="ja-JP" altLang="en-US" dirty="0">
              <a:latin typeface="Yu Gothic UI" panose="020B0500000000000000" pitchFamily="50" charset="-128"/>
              <a:ea typeface="Yu Gothic UI" panose="020B0500000000000000" pitchFamily="50" charset="-128"/>
            </a:endParaRPr>
          </a:p>
        </p:txBody>
      </p:sp>
      <p:sp>
        <p:nvSpPr>
          <p:cNvPr id="2" name="テキスト ボックス 1">
            <a:extLst>
              <a:ext uri="{FF2B5EF4-FFF2-40B4-BE49-F238E27FC236}">
                <a16:creationId xmlns:a16="http://schemas.microsoft.com/office/drawing/2014/main" id="{2033CA9D-67DE-BFD3-89F8-384DEB72019F}"/>
              </a:ext>
            </a:extLst>
          </p:cNvPr>
          <p:cNvSpPr txBox="1"/>
          <p:nvPr/>
        </p:nvSpPr>
        <p:spPr bwMode="gray">
          <a:xfrm>
            <a:off x="198120" y="198120"/>
            <a:ext cx="4320540" cy="215444"/>
          </a:xfrm>
          <a:prstGeom prst="rect">
            <a:avLst/>
          </a:prstGeom>
          <a:noFill/>
        </p:spPr>
        <p:txBody>
          <a:bodyPr wrap="square" lIns="0" tIns="0" rIns="0" bIns="0" rtlCol="0">
            <a:spAutoFit/>
          </a:bodyPr>
          <a:lstStyle/>
          <a:p>
            <a:pPr defTabSz="990564" fontAlgn="auto">
              <a:spcBef>
                <a:spcPts val="0"/>
              </a:spcBef>
              <a:spcAft>
                <a:spcPts val="0"/>
              </a:spcAft>
              <a:buSzPct val="100000"/>
            </a:pPr>
            <a:r>
              <a:rPr lang="en-US" altLang="ja-JP" sz="1400" b="1" dirty="0">
                <a:latin typeface="Yu Gothic UI" panose="020B0500000000000000" pitchFamily="50" charset="-128"/>
                <a:ea typeface="Yu Gothic UI" panose="020B0500000000000000" pitchFamily="50" charset="-128"/>
              </a:rPr>
              <a:t>Ⅱ</a:t>
            </a:r>
            <a:r>
              <a:rPr lang="ja-JP" altLang="en-US" sz="1400" b="1" dirty="0">
                <a:latin typeface="Yu Gothic UI" panose="020B0500000000000000" pitchFamily="50" charset="-128"/>
                <a:ea typeface="Yu Gothic UI" panose="020B0500000000000000" pitchFamily="50" charset="-128"/>
              </a:rPr>
              <a:t>．事業の進捗状況</a:t>
            </a:r>
          </a:p>
        </p:txBody>
      </p:sp>
    </p:spTree>
    <p:extLst>
      <p:ext uri="{BB962C8B-B14F-4D97-AF65-F5344CB8AC3E}">
        <p14:creationId xmlns:p14="http://schemas.microsoft.com/office/powerpoint/2010/main" val="1892378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think-cell data - do not delete" hidden="1">
            <a:extLst>
              <a:ext uri="{FF2B5EF4-FFF2-40B4-BE49-F238E27FC236}">
                <a16:creationId xmlns:a16="http://schemas.microsoft.com/office/drawing/2014/main" id="{1ABE1174-2501-6B50-8948-BDA60D0835DB}"/>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624" imgH="623" progId="TCLayout.ActiveDocument.1">
                  <p:embed/>
                </p:oleObj>
              </mc:Choice>
              <mc:Fallback>
                <p:oleObj name="think-cell スライド" r:id="rId4" imgW="624" imgH="623" progId="TCLayout.ActiveDocument.1">
                  <p:embed/>
                  <p:pic>
                    <p:nvPicPr>
                      <p:cNvPr id="14" name="think-cell data - do not delete" hidden="1">
                        <a:extLst>
                          <a:ext uri="{FF2B5EF4-FFF2-40B4-BE49-F238E27FC236}">
                            <a16:creationId xmlns:a16="http://schemas.microsoft.com/office/drawing/2014/main" id="{1ABE1174-2501-6B50-8948-BDA60D0835DB}"/>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8" name="コンテンツ プレースホルダー 17">
            <a:extLst>
              <a:ext uri="{FF2B5EF4-FFF2-40B4-BE49-F238E27FC236}">
                <a16:creationId xmlns:a16="http://schemas.microsoft.com/office/drawing/2014/main" id="{0D8C3612-BB7A-68FD-688C-E9BAF22A4360}"/>
              </a:ext>
            </a:extLst>
          </p:cNvPr>
          <p:cNvSpPr>
            <a:spLocks noGrp="1"/>
          </p:cNvSpPr>
          <p:nvPr>
            <p:ph idx="4294967295"/>
          </p:nvPr>
        </p:nvSpPr>
        <p:spPr>
          <a:xfrm>
            <a:off x="416999" y="1476000"/>
            <a:ext cx="9072000" cy="4824000"/>
          </a:xfrm>
        </p:spPr>
        <p:txBody>
          <a:bodyPr/>
          <a:lstStyle/>
          <a:p>
            <a:pPr marL="171450" indent="-171450">
              <a:buFont typeface="Wingdings" panose="05000000000000000000" pitchFamily="2" charset="2"/>
              <a:buChar char="ü"/>
            </a:pPr>
            <a:r>
              <a:rPr kumimoji="1" lang="ja-JP" altLang="en-US" b="1" dirty="0">
                <a:solidFill>
                  <a:schemeClr val="accent6"/>
                </a:solidFill>
                <a:latin typeface="+mn-ea"/>
              </a:rPr>
              <a:t>現在検討している本プロジェクトの実施計画を、線表などを用い、</a:t>
            </a:r>
            <a:r>
              <a:rPr kumimoji="1" lang="en-US" altLang="ja-JP" b="1" dirty="0">
                <a:solidFill>
                  <a:schemeClr val="accent6"/>
                </a:solidFill>
                <a:latin typeface="+mn-ea"/>
              </a:rPr>
              <a:t>5W1H</a:t>
            </a:r>
            <a:r>
              <a:rPr kumimoji="1" lang="ja-JP" altLang="en-US" b="1" dirty="0">
                <a:solidFill>
                  <a:schemeClr val="accent6"/>
                </a:solidFill>
                <a:latin typeface="+mn-ea"/>
              </a:rPr>
              <a:t>を明記して記載してください。（また、特に実施を希望する時期があれば理由と共に明記してください。）</a:t>
            </a:r>
          </a:p>
        </p:txBody>
      </p:sp>
      <p:sp>
        <p:nvSpPr>
          <p:cNvPr id="4" name="スライド番号プレースホルダー 3">
            <a:extLst>
              <a:ext uri="{FF2B5EF4-FFF2-40B4-BE49-F238E27FC236}">
                <a16:creationId xmlns:a16="http://schemas.microsoft.com/office/drawing/2014/main" id="{F27436A7-7F17-30E9-D398-8914858ED06C}"/>
              </a:ext>
            </a:extLst>
          </p:cNvPr>
          <p:cNvSpPr>
            <a:spLocks noGrp="1"/>
          </p:cNvSpPr>
          <p:nvPr>
            <p:ph type="sldNum" sz="quarter" idx="10"/>
          </p:nvPr>
        </p:nvSpPr>
        <p:spPr/>
        <p:txBody>
          <a:bodyPr/>
          <a:lstStyle/>
          <a:p>
            <a:fld id="{A3EB1B23-9AF8-425B-BAD7-B9FA00F18833}" type="slidenum">
              <a:rPr lang="ja-JP" altLang="en-US" smtClean="0"/>
              <a:pPr/>
              <a:t>9</a:t>
            </a:fld>
            <a:endParaRPr lang="ja-JP" altLang="en-US" dirty="0"/>
          </a:p>
        </p:txBody>
      </p:sp>
      <p:sp>
        <p:nvSpPr>
          <p:cNvPr id="17" name="タイトル 16">
            <a:extLst>
              <a:ext uri="{FF2B5EF4-FFF2-40B4-BE49-F238E27FC236}">
                <a16:creationId xmlns:a16="http://schemas.microsoft.com/office/drawing/2014/main" id="{B6FF4440-D7CE-C0CF-B674-4037330A5D51}"/>
              </a:ext>
            </a:extLst>
          </p:cNvPr>
          <p:cNvSpPr>
            <a:spLocks noGrp="1"/>
          </p:cNvSpPr>
          <p:nvPr>
            <p:ph type="title"/>
          </p:nvPr>
        </p:nvSpPr>
        <p:spPr>
          <a:xfrm>
            <a:off x="417000" y="637200"/>
            <a:ext cx="9072000" cy="615600"/>
          </a:xfrm>
        </p:spPr>
        <p:txBody>
          <a:bodyPr/>
          <a:lstStyle/>
          <a:p>
            <a:pPr marL="457200" indent="-457200">
              <a:buFont typeface="+mj-lt"/>
              <a:buAutoNum type="arabicPeriod" startAt="8"/>
            </a:pPr>
            <a:r>
              <a:rPr lang="ja-JP" altLang="en-US" dirty="0">
                <a:latin typeface="Yu Gothic UI" panose="020B0500000000000000" pitchFamily="50" charset="-128"/>
                <a:ea typeface="Yu Gothic UI" panose="020B0500000000000000" pitchFamily="50" charset="-128"/>
              </a:rPr>
              <a:t>本プロジェクトの実施計画</a:t>
            </a:r>
            <a:endParaRPr kumimoji="1" lang="ja-JP" altLang="en-US" dirty="0">
              <a:latin typeface="Yu Gothic UI" panose="020B0500000000000000" pitchFamily="50" charset="-128"/>
              <a:ea typeface="Yu Gothic UI" panose="020B0500000000000000" pitchFamily="50" charset="-128"/>
            </a:endParaRPr>
          </a:p>
        </p:txBody>
      </p:sp>
      <p:sp>
        <p:nvSpPr>
          <p:cNvPr id="2" name="テキスト ボックス 1">
            <a:extLst>
              <a:ext uri="{FF2B5EF4-FFF2-40B4-BE49-F238E27FC236}">
                <a16:creationId xmlns:a16="http://schemas.microsoft.com/office/drawing/2014/main" id="{2033CA9D-67DE-BFD3-89F8-384DEB72019F}"/>
              </a:ext>
            </a:extLst>
          </p:cNvPr>
          <p:cNvSpPr txBox="1"/>
          <p:nvPr/>
        </p:nvSpPr>
        <p:spPr bwMode="gray">
          <a:xfrm>
            <a:off x="198120" y="198120"/>
            <a:ext cx="4320540" cy="215444"/>
          </a:xfrm>
          <a:prstGeom prst="rect">
            <a:avLst/>
          </a:prstGeom>
          <a:noFill/>
        </p:spPr>
        <p:txBody>
          <a:bodyPr wrap="square" lIns="0" tIns="0" rIns="0" bIns="0" rtlCol="0">
            <a:spAutoFit/>
          </a:bodyPr>
          <a:lstStyle/>
          <a:p>
            <a:pPr defTabSz="990564" fontAlgn="auto">
              <a:spcBef>
                <a:spcPts val="0"/>
              </a:spcBef>
              <a:spcAft>
                <a:spcPts val="0"/>
              </a:spcAft>
              <a:buSzPct val="100000"/>
            </a:pPr>
            <a:r>
              <a:rPr lang="en-US" altLang="ja-JP" sz="1400" b="1" dirty="0">
                <a:latin typeface="Yu Gothic UI" panose="020B0500000000000000" pitchFamily="50" charset="-128"/>
                <a:ea typeface="Yu Gothic UI" panose="020B0500000000000000" pitchFamily="50" charset="-128"/>
              </a:rPr>
              <a:t>Ⅲ</a:t>
            </a:r>
            <a:r>
              <a:rPr lang="ja-JP" altLang="en-US" sz="1400" b="1" dirty="0">
                <a:latin typeface="Yu Gothic UI" panose="020B0500000000000000" pitchFamily="50" charset="-128"/>
                <a:ea typeface="Yu Gothic UI" panose="020B0500000000000000" pitchFamily="50" charset="-128"/>
              </a:rPr>
              <a:t>．社会実装プロジェクトの概要</a:t>
            </a:r>
          </a:p>
        </p:txBody>
      </p:sp>
    </p:spTree>
    <p:extLst>
      <p:ext uri="{BB962C8B-B14F-4D97-AF65-F5344CB8AC3E}">
        <p14:creationId xmlns:p14="http://schemas.microsoft.com/office/powerpoint/2010/main" val="168517910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E4P_STYLE_ID" val="35e8e40f-b990-41de-a0fc-543397efce71"/>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T Template_A4_J_202501">
  <a:themeElements>
    <a:clrScheme name="DT">
      <a:dk1>
        <a:sysClr val="windowText" lastClr="000000"/>
      </a:dk1>
      <a:lt1>
        <a:sysClr val="window" lastClr="FFFFFF"/>
      </a:lt1>
      <a:dk2>
        <a:srgbClr val="53565A"/>
      </a:dk2>
      <a:lt2>
        <a:srgbClr val="D0D0CE"/>
      </a:lt2>
      <a:accent1>
        <a:srgbClr val="86BC25"/>
      </a:accent1>
      <a:accent2>
        <a:srgbClr val="43B02A"/>
      </a:accent2>
      <a:accent3>
        <a:srgbClr val="26890D"/>
      </a:accent3>
      <a:accent4>
        <a:srgbClr val="046A38"/>
      </a:accent4>
      <a:accent5>
        <a:srgbClr val="0D8390"/>
      </a:accent5>
      <a:accent6>
        <a:srgbClr val="007CB0"/>
      </a:accent6>
      <a:hlink>
        <a:srgbClr val="00A3E0"/>
      </a:hlink>
      <a:folHlink>
        <a:srgbClr val="7F7F7F"/>
      </a:folHlink>
    </a:clrScheme>
    <a:fontScheme name="Deloitte Font2024">
      <a:majorFont>
        <a:latin typeface="Calibri"/>
        <a:ea typeface="Yu Gothic UI"/>
        <a:cs typeface=""/>
      </a:majorFont>
      <a:minorFont>
        <a:latin typeface="Calibri"/>
        <a:ea typeface="Yu Gothic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spDef>
    <a:lnDef>
      <a:spPr bwMode="gray">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none" lIns="0" tIns="0" rIns="0" bIns="0" rtlCol="0">
        <a:spAutoFit/>
      </a:bodyPr>
      <a:lstStyle>
        <a:def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T Template_A4_J.pptx" id="{A322A4CF-329E-44C5-BFCF-BDBFC8CD376B}" vid="{BA7E0DC6-74BA-4FCF-93FA-186C8C23C441}"/>
    </a:ext>
  </a:extLst>
</a:theme>
</file>

<file path=ppt/theme/theme2.xml><?xml version="1.0" encoding="utf-8"?>
<a:theme xmlns:a="http://schemas.openxmlformats.org/drawingml/2006/main" name="DT Template_A4_J_202501_基本版②">
  <a:themeElements>
    <a:clrScheme name="DT">
      <a:dk1>
        <a:sysClr val="windowText" lastClr="000000"/>
      </a:dk1>
      <a:lt1>
        <a:sysClr val="window" lastClr="FFFFFF"/>
      </a:lt1>
      <a:dk2>
        <a:srgbClr val="53565A"/>
      </a:dk2>
      <a:lt2>
        <a:srgbClr val="D0D0CE"/>
      </a:lt2>
      <a:accent1>
        <a:srgbClr val="86BC25"/>
      </a:accent1>
      <a:accent2>
        <a:srgbClr val="43B02A"/>
      </a:accent2>
      <a:accent3>
        <a:srgbClr val="26890D"/>
      </a:accent3>
      <a:accent4>
        <a:srgbClr val="046A38"/>
      </a:accent4>
      <a:accent5>
        <a:srgbClr val="0D8390"/>
      </a:accent5>
      <a:accent6>
        <a:srgbClr val="007CB0"/>
      </a:accent6>
      <a:hlink>
        <a:srgbClr val="00A3E0"/>
      </a:hlink>
      <a:folHlink>
        <a:srgbClr val="7F7F7F"/>
      </a:folHlink>
    </a:clrScheme>
    <a:fontScheme name="Deloitte Font2024">
      <a:majorFont>
        <a:latin typeface="Calibri"/>
        <a:ea typeface="Yu Gothic UI"/>
        <a:cs typeface=""/>
      </a:majorFont>
      <a:minorFont>
        <a:latin typeface="Calibri"/>
        <a:ea typeface="Yu Gothic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spDef>
    <a:lnDef>
      <a:spPr bwMode="gray">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none" lIns="0" tIns="0" rIns="0" bIns="0" rtlCol="0">
        <a:spAutoFit/>
      </a:bodyPr>
      <a:lstStyle>
        <a:def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T Template_A4_J.pptx" id="{A322A4CF-329E-44C5-BFCF-BDBFC8CD376B}" vid="{D48BC682-A283-48D7-868B-A5A8AAA665C0}"/>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ea60d57e-af5b-4752-ac57-3e4f28ca11dc}" enabled="1" method="Standard" siteId="{36da45f1-dd2c-4d1f-af13-5abe46b99921}" contentBits="0" removed="0"/>
</clbl:labelList>
</file>

<file path=docProps/app.xml><?xml version="1.0" encoding="utf-8"?>
<Properties xmlns="http://schemas.openxmlformats.org/officeDocument/2006/extended-properties" xmlns:vt="http://schemas.openxmlformats.org/officeDocument/2006/docPropsVTypes">
  <Template>DT Template_A4_J</Template>
  <TotalTime>0</TotalTime>
  <Words>1132</Words>
  <Application>Microsoft Office PowerPoint</Application>
  <PresentationFormat>A4 210 x 297 mm</PresentationFormat>
  <Paragraphs>92</Paragraphs>
  <Slides>16</Slides>
  <Notes>16</Notes>
  <HiddenSlides>0</HiddenSlides>
  <MMClips>0</MMClips>
  <ScaleCrop>false</ScaleCrop>
  <HeadingPairs>
    <vt:vector size="8" baseType="variant">
      <vt:variant>
        <vt:lpstr>使用されているフォント</vt:lpstr>
      </vt:variant>
      <vt:variant>
        <vt:i4>5</vt:i4>
      </vt:variant>
      <vt:variant>
        <vt:lpstr>テーマ</vt:lpstr>
      </vt:variant>
      <vt:variant>
        <vt:i4>2</vt:i4>
      </vt:variant>
      <vt:variant>
        <vt:lpstr>埋め込まれた OLE サーバー</vt:lpstr>
      </vt:variant>
      <vt:variant>
        <vt:i4>1</vt:i4>
      </vt:variant>
      <vt:variant>
        <vt:lpstr>スライド タイトル</vt:lpstr>
      </vt:variant>
      <vt:variant>
        <vt:i4>16</vt:i4>
      </vt:variant>
    </vt:vector>
  </HeadingPairs>
  <TitlesOfParts>
    <vt:vector size="24" baseType="lpstr">
      <vt:lpstr>Yu Gothic UI</vt:lpstr>
      <vt:lpstr>Arial</vt:lpstr>
      <vt:lpstr>Calibri</vt:lpstr>
      <vt:lpstr>Verdana</vt:lpstr>
      <vt:lpstr>Wingdings</vt:lpstr>
      <vt:lpstr>DT Template_A4_J_202501</vt:lpstr>
      <vt:lpstr>DT Template_A4_J_202501_基本版②</vt:lpstr>
      <vt:lpstr>think-cell スライド</vt:lpstr>
      <vt:lpstr>【社会実装プロジェクト名称 】</vt:lpstr>
      <vt:lpstr>解決すべき課題および想定顧客（ペルソナ）</vt:lpstr>
      <vt:lpstr>ソリューションおよびプロダクト</vt:lpstr>
      <vt:lpstr>ビジネスモデル</vt:lpstr>
      <vt:lpstr>類似製品、サービスの評価（競合の状況）</vt:lpstr>
      <vt:lpstr>競合と比較した自社の強み・差別化要素・勝ち筋</vt:lpstr>
      <vt:lpstr>過去の採択事業の状況と本プロジェクトとの関連性</vt:lpstr>
      <vt:lpstr>トラクションの状況</vt:lpstr>
      <vt:lpstr>本プロジェクトの実施計画</vt:lpstr>
      <vt:lpstr>本プロジェクトの成果指標（KPI）</vt:lpstr>
      <vt:lpstr>本プロジェクトの推進体制・パートナー</vt:lpstr>
      <vt:lpstr>ルール・規制対応の状況【任意】</vt:lpstr>
      <vt:lpstr>本プロジェクトに係る想定収入・支出（収支予算書）</vt:lpstr>
      <vt:lpstr>本プロジェクト後の事業展開の見通し</vt:lpstr>
      <vt:lpstr>山梨県の社会・経済への波及効果・貢献意欲</vt:lpstr>
      <vt:lpstr>山梨県等に期待する支援内容</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2025-06-26T00:29:17Z</dcterms:created>
  <dcterms:modified xsi:type="dcterms:W3CDTF">2025-06-26T00:33:59Z</dcterms:modified>
  <cp:category/>
  <cp:contentStatus/>
</cp:coreProperties>
</file>