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62" r:id="rId2"/>
  </p:sldIdLst>
  <p:sldSz cx="10396538" cy="7264400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DD5FF"/>
    <a:srgbClr val="ED7D31"/>
    <a:srgbClr val="FCECE8"/>
    <a:srgbClr val="F8D7CD"/>
    <a:srgbClr val="F4AD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CAF9ED-07DC-4A11-8D7F-57B35C25682E}" styleName="中間スタイル 1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DA37D80-6434-44D0-A028-1B22A696006F}" styleName="淡色スタイル 3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8A107856-5554-42FB-B03E-39F5DBC370BA}" styleName="中間スタイル 4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2838BEF-8BB2-4498-84A7-C5851F593DF1}" styleName="中間スタイル 4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5A111915-BE36-4E01-A7E5-04B1672EAD32}" styleName="淡色スタイル 2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35758FB7-9AC5-4552-8A53-C91805E547FA}" styleName="テーマ スタイル 1 - アクセント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FABFCF23-3B69-468F-B69F-88F6DE6A72F2}" styleName="中間スタイル 1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4" autoAdjust="0"/>
    <p:restoredTop sz="94660"/>
  </p:normalViewPr>
  <p:slideViewPr>
    <p:cSldViewPr snapToGrid="0">
      <p:cViewPr varScale="1">
        <p:scale>
          <a:sx n="129" d="100"/>
          <a:sy n="129" d="100"/>
        </p:scale>
        <p:origin x="89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7E1537-1E03-4ADB-B7B2-4AE4DB8C0CBA}" type="datetimeFigureOut">
              <a:rPr kumimoji="1" lang="ja-JP" altLang="en-US" smtClean="0"/>
              <a:t>2025/4/24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003300" y="1243013"/>
            <a:ext cx="480060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802ED8-4708-435E-8B4D-A88E7E7F62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0415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9741" y="1188874"/>
            <a:ext cx="8837057" cy="2529087"/>
          </a:xfrm>
        </p:spPr>
        <p:txBody>
          <a:bodyPr anchor="b"/>
          <a:lstStyle>
            <a:lvl1pPr algn="ctr">
              <a:defRPr sz="6356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9567" y="3815492"/>
            <a:ext cx="7797404" cy="1753881"/>
          </a:xfrm>
        </p:spPr>
        <p:txBody>
          <a:bodyPr/>
          <a:lstStyle>
            <a:lvl1pPr marL="0" indent="0" algn="ctr">
              <a:buNone/>
              <a:defRPr sz="2542"/>
            </a:lvl1pPr>
            <a:lvl2pPr marL="484312" indent="0" algn="ctr">
              <a:buNone/>
              <a:defRPr sz="2119"/>
            </a:lvl2pPr>
            <a:lvl3pPr marL="968624" indent="0" algn="ctr">
              <a:buNone/>
              <a:defRPr sz="1907"/>
            </a:lvl3pPr>
            <a:lvl4pPr marL="1452936" indent="0" algn="ctr">
              <a:buNone/>
              <a:defRPr sz="1695"/>
            </a:lvl4pPr>
            <a:lvl5pPr marL="1937248" indent="0" algn="ctr">
              <a:buNone/>
              <a:defRPr sz="1695"/>
            </a:lvl5pPr>
            <a:lvl6pPr marL="2421560" indent="0" algn="ctr">
              <a:buNone/>
              <a:defRPr sz="1695"/>
            </a:lvl6pPr>
            <a:lvl7pPr marL="2905872" indent="0" algn="ctr">
              <a:buNone/>
              <a:defRPr sz="1695"/>
            </a:lvl7pPr>
            <a:lvl8pPr marL="3390184" indent="0" algn="ctr">
              <a:buNone/>
              <a:defRPr sz="1695"/>
            </a:lvl8pPr>
            <a:lvl9pPr marL="3874496" indent="0" algn="ctr">
              <a:buNone/>
              <a:defRPr sz="1695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54548-6307-41D8-B581-5A0E86ADF8F0}" type="datetimeFigureOut">
              <a:rPr kumimoji="1" lang="ja-JP" altLang="en-US" smtClean="0"/>
              <a:t>2025/4/24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F432F-C3E9-49BE-A099-6B0A5EDB17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95560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54548-6307-41D8-B581-5A0E86ADF8F0}" type="datetimeFigureOut">
              <a:rPr kumimoji="1" lang="ja-JP" altLang="en-US" smtClean="0"/>
              <a:t>2025/4/24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F432F-C3E9-49BE-A099-6B0A5EDB17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32300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40023" y="386762"/>
            <a:ext cx="2241754" cy="615624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14762" y="386762"/>
            <a:ext cx="6595304" cy="615624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54548-6307-41D8-B581-5A0E86ADF8F0}" type="datetimeFigureOut">
              <a:rPr kumimoji="1" lang="ja-JP" altLang="en-US" smtClean="0"/>
              <a:t>2025/4/24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F432F-C3E9-49BE-A099-6B0A5EDB17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51933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54548-6307-41D8-B581-5A0E86ADF8F0}" type="datetimeFigureOut">
              <a:rPr kumimoji="1" lang="ja-JP" altLang="en-US" smtClean="0"/>
              <a:t>2025/4/24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F432F-C3E9-49BE-A099-6B0A5EDB17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4148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9348" y="1811057"/>
            <a:ext cx="8967014" cy="3021788"/>
          </a:xfrm>
        </p:spPr>
        <p:txBody>
          <a:bodyPr anchor="b"/>
          <a:lstStyle>
            <a:lvl1pPr>
              <a:defRPr sz="6356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9348" y="4861433"/>
            <a:ext cx="8967014" cy="1589087"/>
          </a:xfrm>
        </p:spPr>
        <p:txBody>
          <a:bodyPr/>
          <a:lstStyle>
            <a:lvl1pPr marL="0" indent="0">
              <a:buNone/>
              <a:defRPr sz="2542">
                <a:solidFill>
                  <a:schemeClr val="tx1"/>
                </a:solidFill>
              </a:defRPr>
            </a:lvl1pPr>
            <a:lvl2pPr marL="484312" indent="0">
              <a:buNone/>
              <a:defRPr sz="2119">
                <a:solidFill>
                  <a:schemeClr val="tx1">
                    <a:tint val="75000"/>
                  </a:schemeClr>
                </a:solidFill>
              </a:defRPr>
            </a:lvl2pPr>
            <a:lvl3pPr marL="968624" indent="0">
              <a:buNone/>
              <a:defRPr sz="1907">
                <a:solidFill>
                  <a:schemeClr val="tx1">
                    <a:tint val="75000"/>
                  </a:schemeClr>
                </a:solidFill>
              </a:defRPr>
            </a:lvl3pPr>
            <a:lvl4pPr marL="1452936" indent="0">
              <a:buNone/>
              <a:defRPr sz="1695">
                <a:solidFill>
                  <a:schemeClr val="tx1">
                    <a:tint val="75000"/>
                  </a:schemeClr>
                </a:solidFill>
              </a:defRPr>
            </a:lvl4pPr>
            <a:lvl5pPr marL="1937248" indent="0">
              <a:buNone/>
              <a:defRPr sz="1695">
                <a:solidFill>
                  <a:schemeClr val="tx1">
                    <a:tint val="75000"/>
                  </a:schemeClr>
                </a:solidFill>
              </a:defRPr>
            </a:lvl5pPr>
            <a:lvl6pPr marL="2421560" indent="0">
              <a:buNone/>
              <a:defRPr sz="1695">
                <a:solidFill>
                  <a:schemeClr val="tx1">
                    <a:tint val="75000"/>
                  </a:schemeClr>
                </a:solidFill>
              </a:defRPr>
            </a:lvl6pPr>
            <a:lvl7pPr marL="2905872" indent="0">
              <a:buNone/>
              <a:defRPr sz="1695">
                <a:solidFill>
                  <a:schemeClr val="tx1">
                    <a:tint val="75000"/>
                  </a:schemeClr>
                </a:solidFill>
              </a:defRPr>
            </a:lvl7pPr>
            <a:lvl8pPr marL="3390184" indent="0">
              <a:buNone/>
              <a:defRPr sz="1695">
                <a:solidFill>
                  <a:schemeClr val="tx1">
                    <a:tint val="75000"/>
                  </a:schemeClr>
                </a:solidFill>
              </a:defRPr>
            </a:lvl8pPr>
            <a:lvl9pPr marL="3874496" indent="0">
              <a:buNone/>
              <a:defRPr sz="169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54548-6307-41D8-B581-5A0E86ADF8F0}" type="datetimeFigureOut">
              <a:rPr kumimoji="1" lang="ja-JP" altLang="en-US" smtClean="0"/>
              <a:t>2025/4/24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F432F-C3E9-49BE-A099-6B0A5EDB17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80625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14762" y="1933810"/>
            <a:ext cx="4418529" cy="460919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63247" y="1933810"/>
            <a:ext cx="4418529" cy="460919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54548-6307-41D8-B581-5A0E86ADF8F0}" type="datetimeFigureOut">
              <a:rPr kumimoji="1" lang="ja-JP" altLang="en-US" smtClean="0"/>
              <a:t>2025/4/24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F432F-C3E9-49BE-A099-6B0A5EDB17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53201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6116" y="386764"/>
            <a:ext cx="8967014" cy="140411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117" y="1780788"/>
            <a:ext cx="4398222" cy="872736"/>
          </a:xfrm>
        </p:spPr>
        <p:txBody>
          <a:bodyPr anchor="b"/>
          <a:lstStyle>
            <a:lvl1pPr marL="0" indent="0">
              <a:buNone/>
              <a:defRPr sz="2542" b="1"/>
            </a:lvl1pPr>
            <a:lvl2pPr marL="484312" indent="0">
              <a:buNone/>
              <a:defRPr sz="2119" b="1"/>
            </a:lvl2pPr>
            <a:lvl3pPr marL="968624" indent="0">
              <a:buNone/>
              <a:defRPr sz="1907" b="1"/>
            </a:lvl3pPr>
            <a:lvl4pPr marL="1452936" indent="0">
              <a:buNone/>
              <a:defRPr sz="1695" b="1"/>
            </a:lvl4pPr>
            <a:lvl5pPr marL="1937248" indent="0">
              <a:buNone/>
              <a:defRPr sz="1695" b="1"/>
            </a:lvl5pPr>
            <a:lvl6pPr marL="2421560" indent="0">
              <a:buNone/>
              <a:defRPr sz="1695" b="1"/>
            </a:lvl6pPr>
            <a:lvl7pPr marL="2905872" indent="0">
              <a:buNone/>
              <a:defRPr sz="1695" b="1"/>
            </a:lvl7pPr>
            <a:lvl8pPr marL="3390184" indent="0">
              <a:buNone/>
              <a:defRPr sz="1695" b="1"/>
            </a:lvl8pPr>
            <a:lvl9pPr marL="3874496" indent="0">
              <a:buNone/>
              <a:defRPr sz="1695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6117" y="2653524"/>
            <a:ext cx="4398222" cy="390293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63248" y="1780788"/>
            <a:ext cx="4419883" cy="872736"/>
          </a:xfrm>
        </p:spPr>
        <p:txBody>
          <a:bodyPr anchor="b"/>
          <a:lstStyle>
            <a:lvl1pPr marL="0" indent="0">
              <a:buNone/>
              <a:defRPr sz="2542" b="1"/>
            </a:lvl1pPr>
            <a:lvl2pPr marL="484312" indent="0">
              <a:buNone/>
              <a:defRPr sz="2119" b="1"/>
            </a:lvl2pPr>
            <a:lvl3pPr marL="968624" indent="0">
              <a:buNone/>
              <a:defRPr sz="1907" b="1"/>
            </a:lvl3pPr>
            <a:lvl4pPr marL="1452936" indent="0">
              <a:buNone/>
              <a:defRPr sz="1695" b="1"/>
            </a:lvl4pPr>
            <a:lvl5pPr marL="1937248" indent="0">
              <a:buNone/>
              <a:defRPr sz="1695" b="1"/>
            </a:lvl5pPr>
            <a:lvl6pPr marL="2421560" indent="0">
              <a:buNone/>
              <a:defRPr sz="1695" b="1"/>
            </a:lvl6pPr>
            <a:lvl7pPr marL="2905872" indent="0">
              <a:buNone/>
              <a:defRPr sz="1695" b="1"/>
            </a:lvl7pPr>
            <a:lvl8pPr marL="3390184" indent="0">
              <a:buNone/>
              <a:defRPr sz="1695" b="1"/>
            </a:lvl8pPr>
            <a:lvl9pPr marL="3874496" indent="0">
              <a:buNone/>
              <a:defRPr sz="1695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63248" y="2653524"/>
            <a:ext cx="4419883" cy="390293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54548-6307-41D8-B581-5A0E86ADF8F0}" type="datetimeFigureOut">
              <a:rPr kumimoji="1" lang="ja-JP" altLang="en-US" smtClean="0"/>
              <a:t>2025/4/24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F432F-C3E9-49BE-A099-6B0A5EDB17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00206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54548-6307-41D8-B581-5A0E86ADF8F0}" type="datetimeFigureOut">
              <a:rPr kumimoji="1" lang="ja-JP" altLang="en-US" smtClean="0"/>
              <a:t>2025/4/24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F432F-C3E9-49BE-A099-6B0A5EDB17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52780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54548-6307-41D8-B581-5A0E86ADF8F0}" type="datetimeFigureOut">
              <a:rPr kumimoji="1" lang="ja-JP" altLang="en-US" smtClean="0"/>
              <a:t>2025/4/24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F432F-C3E9-49BE-A099-6B0A5EDB17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0007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6116" y="484293"/>
            <a:ext cx="3353154" cy="1695027"/>
          </a:xfrm>
        </p:spPr>
        <p:txBody>
          <a:bodyPr anchor="b"/>
          <a:lstStyle>
            <a:lvl1pPr>
              <a:defRPr sz="339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19883" y="1045941"/>
            <a:ext cx="5263247" cy="5162432"/>
          </a:xfrm>
        </p:spPr>
        <p:txBody>
          <a:bodyPr/>
          <a:lstStyle>
            <a:lvl1pPr>
              <a:defRPr sz="3390"/>
            </a:lvl1pPr>
            <a:lvl2pPr>
              <a:defRPr sz="2966"/>
            </a:lvl2pPr>
            <a:lvl3pPr>
              <a:defRPr sz="2542"/>
            </a:lvl3pPr>
            <a:lvl4pPr>
              <a:defRPr sz="2119"/>
            </a:lvl4pPr>
            <a:lvl5pPr>
              <a:defRPr sz="2119"/>
            </a:lvl5pPr>
            <a:lvl6pPr>
              <a:defRPr sz="2119"/>
            </a:lvl6pPr>
            <a:lvl7pPr>
              <a:defRPr sz="2119"/>
            </a:lvl7pPr>
            <a:lvl8pPr>
              <a:defRPr sz="2119"/>
            </a:lvl8pPr>
            <a:lvl9pPr>
              <a:defRPr sz="2119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116" y="2179320"/>
            <a:ext cx="3353154" cy="4037460"/>
          </a:xfrm>
        </p:spPr>
        <p:txBody>
          <a:bodyPr/>
          <a:lstStyle>
            <a:lvl1pPr marL="0" indent="0">
              <a:buNone/>
              <a:defRPr sz="1695"/>
            </a:lvl1pPr>
            <a:lvl2pPr marL="484312" indent="0">
              <a:buNone/>
              <a:defRPr sz="1483"/>
            </a:lvl2pPr>
            <a:lvl3pPr marL="968624" indent="0">
              <a:buNone/>
              <a:defRPr sz="1271"/>
            </a:lvl3pPr>
            <a:lvl4pPr marL="1452936" indent="0">
              <a:buNone/>
              <a:defRPr sz="1059"/>
            </a:lvl4pPr>
            <a:lvl5pPr marL="1937248" indent="0">
              <a:buNone/>
              <a:defRPr sz="1059"/>
            </a:lvl5pPr>
            <a:lvl6pPr marL="2421560" indent="0">
              <a:buNone/>
              <a:defRPr sz="1059"/>
            </a:lvl6pPr>
            <a:lvl7pPr marL="2905872" indent="0">
              <a:buNone/>
              <a:defRPr sz="1059"/>
            </a:lvl7pPr>
            <a:lvl8pPr marL="3390184" indent="0">
              <a:buNone/>
              <a:defRPr sz="1059"/>
            </a:lvl8pPr>
            <a:lvl9pPr marL="3874496" indent="0">
              <a:buNone/>
              <a:defRPr sz="1059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54548-6307-41D8-B581-5A0E86ADF8F0}" type="datetimeFigureOut">
              <a:rPr kumimoji="1" lang="ja-JP" altLang="en-US" smtClean="0"/>
              <a:t>2025/4/24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F432F-C3E9-49BE-A099-6B0A5EDB17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53149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6116" y="484293"/>
            <a:ext cx="3353154" cy="1695027"/>
          </a:xfrm>
        </p:spPr>
        <p:txBody>
          <a:bodyPr anchor="b"/>
          <a:lstStyle>
            <a:lvl1pPr>
              <a:defRPr sz="339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19883" y="1045941"/>
            <a:ext cx="5263247" cy="5162432"/>
          </a:xfrm>
        </p:spPr>
        <p:txBody>
          <a:bodyPr anchor="t"/>
          <a:lstStyle>
            <a:lvl1pPr marL="0" indent="0">
              <a:buNone/>
              <a:defRPr sz="3390"/>
            </a:lvl1pPr>
            <a:lvl2pPr marL="484312" indent="0">
              <a:buNone/>
              <a:defRPr sz="2966"/>
            </a:lvl2pPr>
            <a:lvl3pPr marL="968624" indent="0">
              <a:buNone/>
              <a:defRPr sz="2542"/>
            </a:lvl3pPr>
            <a:lvl4pPr marL="1452936" indent="0">
              <a:buNone/>
              <a:defRPr sz="2119"/>
            </a:lvl4pPr>
            <a:lvl5pPr marL="1937248" indent="0">
              <a:buNone/>
              <a:defRPr sz="2119"/>
            </a:lvl5pPr>
            <a:lvl6pPr marL="2421560" indent="0">
              <a:buNone/>
              <a:defRPr sz="2119"/>
            </a:lvl6pPr>
            <a:lvl7pPr marL="2905872" indent="0">
              <a:buNone/>
              <a:defRPr sz="2119"/>
            </a:lvl7pPr>
            <a:lvl8pPr marL="3390184" indent="0">
              <a:buNone/>
              <a:defRPr sz="2119"/>
            </a:lvl8pPr>
            <a:lvl9pPr marL="3874496" indent="0">
              <a:buNone/>
              <a:defRPr sz="2119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116" y="2179320"/>
            <a:ext cx="3353154" cy="4037460"/>
          </a:xfrm>
        </p:spPr>
        <p:txBody>
          <a:bodyPr/>
          <a:lstStyle>
            <a:lvl1pPr marL="0" indent="0">
              <a:buNone/>
              <a:defRPr sz="1695"/>
            </a:lvl1pPr>
            <a:lvl2pPr marL="484312" indent="0">
              <a:buNone/>
              <a:defRPr sz="1483"/>
            </a:lvl2pPr>
            <a:lvl3pPr marL="968624" indent="0">
              <a:buNone/>
              <a:defRPr sz="1271"/>
            </a:lvl3pPr>
            <a:lvl4pPr marL="1452936" indent="0">
              <a:buNone/>
              <a:defRPr sz="1059"/>
            </a:lvl4pPr>
            <a:lvl5pPr marL="1937248" indent="0">
              <a:buNone/>
              <a:defRPr sz="1059"/>
            </a:lvl5pPr>
            <a:lvl6pPr marL="2421560" indent="0">
              <a:buNone/>
              <a:defRPr sz="1059"/>
            </a:lvl6pPr>
            <a:lvl7pPr marL="2905872" indent="0">
              <a:buNone/>
              <a:defRPr sz="1059"/>
            </a:lvl7pPr>
            <a:lvl8pPr marL="3390184" indent="0">
              <a:buNone/>
              <a:defRPr sz="1059"/>
            </a:lvl8pPr>
            <a:lvl9pPr marL="3874496" indent="0">
              <a:buNone/>
              <a:defRPr sz="1059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54548-6307-41D8-B581-5A0E86ADF8F0}" type="datetimeFigureOut">
              <a:rPr kumimoji="1" lang="ja-JP" altLang="en-US" smtClean="0"/>
              <a:t>2025/4/24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F432F-C3E9-49BE-A099-6B0A5EDB17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42333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14762" y="386764"/>
            <a:ext cx="8967014" cy="14041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4762" y="1933810"/>
            <a:ext cx="8967014" cy="4609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4762" y="6733024"/>
            <a:ext cx="2339221" cy="3867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B54548-6307-41D8-B581-5A0E86ADF8F0}" type="datetimeFigureOut">
              <a:rPr kumimoji="1" lang="ja-JP" altLang="en-US" smtClean="0"/>
              <a:t>2025/4/24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43853" y="6733024"/>
            <a:ext cx="3508832" cy="3867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42555" y="6733024"/>
            <a:ext cx="2339221" cy="3867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5F432F-C3E9-49BE-A099-6B0A5EDB17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59717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68624" rtl="0" eaLnBrk="1" latinLnBrk="0" hangingPunct="1">
        <a:lnSpc>
          <a:spcPct val="90000"/>
        </a:lnSpc>
        <a:spcBef>
          <a:spcPct val="0"/>
        </a:spcBef>
        <a:buNone/>
        <a:defRPr kumimoji="1" sz="466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2156" indent="-242156" algn="l" defTabSz="968624" rtl="0" eaLnBrk="1" latinLnBrk="0" hangingPunct="1">
        <a:lnSpc>
          <a:spcPct val="90000"/>
        </a:lnSpc>
        <a:spcBef>
          <a:spcPts val="1059"/>
        </a:spcBef>
        <a:buFont typeface="Arial" panose="020B0604020202020204" pitchFamily="34" charset="0"/>
        <a:buChar char="•"/>
        <a:defRPr kumimoji="1" sz="2966" kern="1200">
          <a:solidFill>
            <a:schemeClr val="tx1"/>
          </a:solidFill>
          <a:latin typeface="+mn-lt"/>
          <a:ea typeface="+mn-ea"/>
          <a:cs typeface="+mn-cs"/>
        </a:defRPr>
      </a:lvl1pPr>
      <a:lvl2pPr marL="726468" indent="-242156" algn="l" defTabSz="968624" rtl="0" eaLnBrk="1" latinLnBrk="0" hangingPunct="1">
        <a:lnSpc>
          <a:spcPct val="90000"/>
        </a:lnSpc>
        <a:spcBef>
          <a:spcPts val="530"/>
        </a:spcBef>
        <a:buFont typeface="Arial" panose="020B0604020202020204" pitchFamily="34" charset="0"/>
        <a:buChar char="•"/>
        <a:defRPr kumimoji="1" sz="2542" kern="1200">
          <a:solidFill>
            <a:schemeClr val="tx1"/>
          </a:solidFill>
          <a:latin typeface="+mn-lt"/>
          <a:ea typeface="+mn-ea"/>
          <a:cs typeface="+mn-cs"/>
        </a:defRPr>
      </a:lvl2pPr>
      <a:lvl3pPr marL="1210780" indent="-242156" algn="l" defTabSz="968624" rtl="0" eaLnBrk="1" latinLnBrk="0" hangingPunct="1">
        <a:lnSpc>
          <a:spcPct val="90000"/>
        </a:lnSpc>
        <a:spcBef>
          <a:spcPts val="530"/>
        </a:spcBef>
        <a:buFont typeface="Arial" panose="020B0604020202020204" pitchFamily="34" charset="0"/>
        <a:buChar char="•"/>
        <a:defRPr kumimoji="1" sz="2119" kern="1200">
          <a:solidFill>
            <a:schemeClr val="tx1"/>
          </a:solidFill>
          <a:latin typeface="+mn-lt"/>
          <a:ea typeface="+mn-ea"/>
          <a:cs typeface="+mn-cs"/>
        </a:defRPr>
      </a:lvl3pPr>
      <a:lvl4pPr marL="1695092" indent="-242156" algn="l" defTabSz="968624" rtl="0" eaLnBrk="1" latinLnBrk="0" hangingPunct="1">
        <a:lnSpc>
          <a:spcPct val="90000"/>
        </a:lnSpc>
        <a:spcBef>
          <a:spcPts val="530"/>
        </a:spcBef>
        <a:buFont typeface="Arial" panose="020B0604020202020204" pitchFamily="34" charset="0"/>
        <a:buChar char="•"/>
        <a:defRPr kumimoji="1" sz="1907" kern="1200">
          <a:solidFill>
            <a:schemeClr val="tx1"/>
          </a:solidFill>
          <a:latin typeface="+mn-lt"/>
          <a:ea typeface="+mn-ea"/>
          <a:cs typeface="+mn-cs"/>
        </a:defRPr>
      </a:lvl4pPr>
      <a:lvl5pPr marL="2179404" indent="-242156" algn="l" defTabSz="968624" rtl="0" eaLnBrk="1" latinLnBrk="0" hangingPunct="1">
        <a:lnSpc>
          <a:spcPct val="90000"/>
        </a:lnSpc>
        <a:spcBef>
          <a:spcPts val="530"/>
        </a:spcBef>
        <a:buFont typeface="Arial" panose="020B0604020202020204" pitchFamily="34" charset="0"/>
        <a:buChar char="•"/>
        <a:defRPr kumimoji="1" sz="1907" kern="1200">
          <a:solidFill>
            <a:schemeClr val="tx1"/>
          </a:solidFill>
          <a:latin typeface="+mn-lt"/>
          <a:ea typeface="+mn-ea"/>
          <a:cs typeface="+mn-cs"/>
        </a:defRPr>
      </a:lvl5pPr>
      <a:lvl6pPr marL="2663716" indent="-242156" algn="l" defTabSz="968624" rtl="0" eaLnBrk="1" latinLnBrk="0" hangingPunct="1">
        <a:lnSpc>
          <a:spcPct val="90000"/>
        </a:lnSpc>
        <a:spcBef>
          <a:spcPts val="530"/>
        </a:spcBef>
        <a:buFont typeface="Arial" panose="020B0604020202020204" pitchFamily="34" charset="0"/>
        <a:buChar char="•"/>
        <a:defRPr kumimoji="1" sz="1907" kern="1200">
          <a:solidFill>
            <a:schemeClr val="tx1"/>
          </a:solidFill>
          <a:latin typeface="+mn-lt"/>
          <a:ea typeface="+mn-ea"/>
          <a:cs typeface="+mn-cs"/>
        </a:defRPr>
      </a:lvl6pPr>
      <a:lvl7pPr marL="3148028" indent="-242156" algn="l" defTabSz="968624" rtl="0" eaLnBrk="1" latinLnBrk="0" hangingPunct="1">
        <a:lnSpc>
          <a:spcPct val="90000"/>
        </a:lnSpc>
        <a:spcBef>
          <a:spcPts val="530"/>
        </a:spcBef>
        <a:buFont typeface="Arial" panose="020B0604020202020204" pitchFamily="34" charset="0"/>
        <a:buChar char="•"/>
        <a:defRPr kumimoji="1" sz="1907" kern="1200">
          <a:solidFill>
            <a:schemeClr val="tx1"/>
          </a:solidFill>
          <a:latin typeface="+mn-lt"/>
          <a:ea typeface="+mn-ea"/>
          <a:cs typeface="+mn-cs"/>
        </a:defRPr>
      </a:lvl7pPr>
      <a:lvl8pPr marL="3632340" indent="-242156" algn="l" defTabSz="968624" rtl="0" eaLnBrk="1" latinLnBrk="0" hangingPunct="1">
        <a:lnSpc>
          <a:spcPct val="90000"/>
        </a:lnSpc>
        <a:spcBef>
          <a:spcPts val="530"/>
        </a:spcBef>
        <a:buFont typeface="Arial" panose="020B0604020202020204" pitchFamily="34" charset="0"/>
        <a:buChar char="•"/>
        <a:defRPr kumimoji="1" sz="1907" kern="1200">
          <a:solidFill>
            <a:schemeClr val="tx1"/>
          </a:solidFill>
          <a:latin typeface="+mn-lt"/>
          <a:ea typeface="+mn-ea"/>
          <a:cs typeface="+mn-cs"/>
        </a:defRPr>
      </a:lvl8pPr>
      <a:lvl9pPr marL="4116652" indent="-242156" algn="l" defTabSz="968624" rtl="0" eaLnBrk="1" latinLnBrk="0" hangingPunct="1">
        <a:lnSpc>
          <a:spcPct val="90000"/>
        </a:lnSpc>
        <a:spcBef>
          <a:spcPts val="530"/>
        </a:spcBef>
        <a:buFont typeface="Arial" panose="020B0604020202020204" pitchFamily="34" charset="0"/>
        <a:buChar char="•"/>
        <a:defRPr kumimoji="1" sz="190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8624" rtl="0" eaLnBrk="1" latinLnBrk="0" hangingPunct="1">
        <a:defRPr kumimoji="1" sz="1907" kern="1200">
          <a:solidFill>
            <a:schemeClr val="tx1"/>
          </a:solidFill>
          <a:latin typeface="+mn-lt"/>
          <a:ea typeface="+mn-ea"/>
          <a:cs typeface="+mn-cs"/>
        </a:defRPr>
      </a:lvl1pPr>
      <a:lvl2pPr marL="484312" algn="l" defTabSz="968624" rtl="0" eaLnBrk="1" latinLnBrk="0" hangingPunct="1">
        <a:defRPr kumimoji="1" sz="1907" kern="1200">
          <a:solidFill>
            <a:schemeClr val="tx1"/>
          </a:solidFill>
          <a:latin typeface="+mn-lt"/>
          <a:ea typeface="+mn-ea"/>
          <a:cs typeface="+mn-cs"/>
        </a:defRPr>
      </a:lvl2pPr>
      <a:lvl3pPr marL="968624" algn="l" defTabSz="968624" rtl="0" eaLnBrk="1" latinLnBrk="0" hangingPunct="1">
        <a:defRPr kumimoji="1" sz="1907" kern="1200">
          <a:solidFill>
            <a:schemeClr val="tx1"/>
          </a:solidFill>
          <a:latin typeface="+mn-lt"/>
          <a:ea typeface="+mn-ea"/>
          <a:cs typeface="+mn-cs"/>
        </a:defRPr>
      </a:lvl3pPr>
      <a:lvl4pPr marL="1452936" algn="l" defTabSz="968624" rtl="0" eaLnBrk="1" latinLnBrk="0" hangingPunct="1">
        <a:defRPr kumimoji="1" sz="1907" kern="1200">
          <a:solidFill>
            <a:schemeClr val="tx1"/>
          </a:solidFill>
          <a:latin typeface="+mn-lt"/>
          <a:ea typeface="+mn-ea"/>
          <a:cs typeface="+mn-cs"/>
        </a:defRPr>
      </a:lvl4pPr>
      <a:lvl5pPr marL="1937248" algn="l" defTabSz="968624" rtl="0" eaLnBrk="1" latinLnBrk="0" hangingPunct="1">
        <a:defRPr kumimoji="1" sz="1907" kern="1200">
          <a:solidFill>
            <a:schemeClr val="tx1"/>
          </a:solidFill>
          <a:latin typeface="+mn-lt"/>
          <a:ea typeface="+mn-ea"/>
          <a:cs typeface="+mn-cs"/>
        </a:defRPr>
      </a:lvl5pPr>
      <a:lvl6pPr marL="2421560" algn="l" defTabSz="968624" rtl="0" eaLnBrk="1" latinLnBrk="0" hangingPunct="1">
        <a:defRPr kumimoji="1" sz="1907" kern="1200">
          <a:solidFill>
            <a:schemeClr val="tx1"/>
          </a:solidFill>
          <a:latin typeface="+mn-lt"/>
          <a:ea typeface="+mn-ea"/>
          <a:cs typeface="+mn-cs"/>
        </a:defRPr>
      </a:lvl6pPr>
      <a:lvl7pPr marL="2905872" algn="l" defTabSz="968624" rtl="0" eaLnBrk="1" latinLnBrk="0" hangingPunct="1">
        <a:defRPr kumimoji="1" sz="1907" kern="1200">
          <a:solidFill>
            <a:schemeClr val="tx1"/>
          </a:solidFill>
          <a:latin typeface="+mn-lt"/>
          <a:ea typeface="+mn-ea"/>
          <a:cs typeface="+mn-cs"/>
        </a:defRPr>
      </a:lvl7pPr>
      <a:lvl8pPr marL="3390184" algn="l" defTabSz="968624" rtl="0" eaLnBrk="1" latinLnBrk="0" hangingPunct="1">
        <a:defRPr kumimoji="1" sz="1907" kern="1200">
          <a:solidFill>
            <a:schemeClr val="tx1"/>
          </a:solidFill>
          <a:latin typeface="+mn-lt"/>
          <a:ea typeface="+mn-ea"/>
          <a:cs typeface="+mn-cs"/>
        </a:defRPr>
      </a:lvl8pPr>
      <a:lvl9pPr marL="3874496" algn="l" defTabSz="968624" rtl="0" eaLnBrk="1" latinLnBrk="0" hangingPunct="1">
        <a:defRPr kumimoji="1" sz="190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FFC10629-2529-DB23-D36E-6737C9667AA7}"/>
              </a:ext>
            </a:extLst>
          </p:cNvPr>
          <p:cNvSpPr txBox="1"/>
          <p:nvPr/>
        </p:nvSpPr>
        <p:spPr>
          <a:xfrm>
            <a:off x="53439" y="55985"/>
            <a:ext cx="4777891" cy="385811"/>
          </a:xfrm>
          <a:prstGeom prst="rect">
            <a:avLst/>
          </a:prstGeom>
          <a:noFill/>
          <a:ln>
            <a:solidFill>
              <a:schemeClr val="tx1"/>
            </a:solidFill>
            <a:prstDash val="sysDot"/>
          </a:ln>
        </p:spPr>
        <p:txBody>
          <a:bodyPr wrap="square" rtlCol="0">
            <a:spAutoFit/>
          </a:bodyPr>
          <a:lstStyle/>
          <a:p>
            <a:r>
              <a:rPr lang="ja-JP" altLang="en-US" sz="1907" b="1" dirty="0"/>
              <a:t>事業名</a:t>
            </a:r>
          </a:p>
        </p:txBody>
      </p: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9D11B437-94C9-B489-60E8-458C5996E976}"/>
              </a:ext>
            </a:extLst>
          </p:cNvPr>
          <p:cNvGrpSpPr/>
          <p:nvPr/>
        </p:nvGrpSpPr>
        <p:grpSpPr>
          <a:xfrm>
            <a:off x="0" y="458295"/>
            <a:ext cx="10396538" cy="99059"/>
            <a:chOff x="0" y="480588"/>
            <a:chExt cx="10396538" cy="99059"/>
          </a:xfrm>
          <a:solidFill>
            <a:schemeClr val="accent5"/>
          </a:solidFill>
        </p:grpSpPr>
        <p:sp>
          <p:nvSpPr>
            <p:cNvPr id="4" name="正方形/長方形 3">
              <a:extLst>
                <a:ext uri="{FF2B5EF4-FFF2-40B4-BE49-F238E27FC236}">
                  <a16:creationId xmlns:a16="http://schemas.microsoft.com/office/drawing/2014/main" id="{EB6207B4-4CED-24A8-76AC-4C1B7A5F3C2A}"/>
                </a:ext>
              </a:extLst>
            </p:cNvPr>
            <p:cNvSpPr/>
            <p:nvPr/>
          </p:nvSpPr>
          <p:spPr>
            <a:xfrm>
              <a:off x="0" y="480588"/>
              <a:ext cx="10396538" cy="45719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" name="正方形/長方形 4">
              <a:extLst>
                <a:ext uri="{FF2B5EF4-FFF2-40B4-BE49-F238E27FC236}">
                  <a16:creationId xmlns:a16="http://schemas.microsoft.com/office/drawing/2014/main" id="{64DCDD98-3E1A-4DD1-FCE3-A0C39038FBB5}"/>
                </a:ext>
              </a:extLst>
            </p:cNvPr>
            <p:cNvSpPr/>
            <p:nvPr/>
          </p:nvSpPr>
          <p:spPr>
            <a:xfrm>
              <a:off x="0" y="533928"/>
              <a:ext cx="10396538" cy="4571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EF5DBF4A-D359-3D38-C10A-CA187777B8C1}"/>
              </a:ext>
            </a:extLst>
          </p:cNvPr>
          <p:cNvSpPr txBox="1"/>
          <p:nvPr/>
        </p:nvSpPr>
        <p:spPr>
          <a:xfrm>
            <a:off x="4910445" y="124691"/>
            <a:ext cx="3039215" cy="317105"/>
          </a:xfrm>
          <a:prstGeom prst="rect">
            <a:avLst/>
          </a:prstGeom>
          <a:noFill/>
          <a:ln>
            <a:solidFill>
              <a:schemeClr val="tx1"/>
            </a:solidFill>
            <a:prstDash val="sysDot"/>
          </a:ln>
        </p:spPr>
        <p:txBody>
          <a:bodyPr wrap="square" rtlCol="0">
            <a:spAutoFit/>
          </a:bodyPr>
          <a:lstStyle/>
          <a:p>
            <a:pPr algn="r"/>
            <a:r>
              <a:rPr lang="ja-JP" altLang="en-US" sz="1400" b="1" dirty="0"/>
              <a:t>（申請主体名）</a:t>
            </a:r>
          </a:p>
        </p:txBody>
      </p:sp>
      <p:sp>
        <p:nvSpPr>
          <p:cNvPr id="22" name="テキスト プレースホルダー 17">
            <a:extLst>
              <a:ext uri="{FF2B5EF4-FFF2-40B4-BE49-F238E27FC236}">
                <a16:creationId xmlns:a16="http://schemas.microsoft.com/office/drawing/2014/main" id="{6BCE56C5-3123-4C48-53BF-F30261228FF9}"/>
              </a:ext>
            </a:extLst>
          </p:cNvPr>
          <p:cNvSpPr txBox="1">
            <a:spLocks/>
          </p:cNvSpPr>
          <p:nvPr/>
        </p:nvSpPr>
        <p:spPr>
          <a:xfrm>
            <a:off x="8058465" y="318494"/>
            <a:ext cx="2340000" cy="432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lIns="36000" tIns="36000" rIns="36000" bIns="0" anchor="ctr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200" b="0" i="0" u="none" strike="noStrike" cap="none">
                <a:solidFill>
                  <a:srgbClr val="000000"/>
                </a:solidFill>
                <a:latin typeface="+mn-ea"/>
                <a:ea typeface="+mn-ea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+mn-ea"/>
                <a:ea typeface="+mn-ea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+mn-ea"/>
                <a:ea typeface="+mn-ea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+mn-ea"/>
                <a:ea typeface="+mn-ea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+mn-ea"/>
                <a:ea typeface="+mn-ea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kumimoji="1" lang="ja-JP" altLang="en-US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事業費：○</a:t>
            </a:r>
            <a:r>
              <a:rPr kumimoji="1" lang="en-US" altLang="ja-JP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,</a:t>
            </a:r>
            <a:r>
              <a:rPr kumimoji="1" lang="ja-JP" altLang="en-US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○○○千円</a:t>
            </a:r>
            <a:endParaRPr kumimoji="1" lang="en-US" altLang="ja-JP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kumimoji="1" lang="en-US" altLang="ja-JP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(</a:t>
            </a:r>
            <a:r>
              <a:rPr kumimoji="1" lang="ja-JP" altLang="en-US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補助見込額：○</a:t>
            </a:r>
            <a:r>
              <a:rPr kumimoji="1" lang="en-US" altLang="ja-JP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,</a:t>
            </a:r>
            <a:r>
              <a:rPr kumimoji="1" lang="ja-JP" altLang="en-US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○○○千円</a:t>
            </a:r>
            <a:r>
              <a:rPr kumimoji="1" lang="en-US" altLang="ja-JP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)</a:t>
            </a:r>
            <a:endParaRPr kumimoji="1" lang="ja-JP" altLang="en-US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graphicFrame>
        <p:nvGraphicFramePr>
          <p:cNvPr id="23" name="表 22">
            <a:extLst>
              <a:ext uri="{FF2B5EF4-FFF2-40B4-BE49-F238E27FC236}">
                <a16:creationId xmlns:a16="http://schemas.microsoft.com/office/drawing/2014/main" id="{9616F7DB-C7DE-5F12-8777-9C7EBAC9441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0233605"/>
              </p:ext>
            </p:extLst>
          </p:nvPr>
        </p:nvGraphicFramePr>
        <p:xfrm>
          <a:off x="8028775" y="855782"/>
          <a:ext cx="2340000" cy="879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54839">
                  <a:extLst>
                    <a:ext uri="{9D8B030D-6E8A-4147-A177-3AD203B41FA5}">
                      <a16:colId xmlns:a16="http://schemas.microsoft.com/office/drawing/2014/main" val="2469983136"/>
                    </a:ext>
                  </a:extLst>
                </a:gridCol>
                <a:gridCol w="415161">
                  <a:extLst>
                    <a:ext uri="{9D8B030D-6E8A-4147-A177-3AD203B41FA5}">
                      <a16:colId xmlns:a16="http://schemas.microsoft.com/office/drawing/2014/main" val="286507025"/>
                    </a:ext>
                  </a:extLst>
                </a:gridCol>
                <a:gridCol w="754839">
                  <a:extLst>
                    <a:ext uri="{9D8B030D-6E8A-4147-A177-3AD203B41FA5}">
                      <a16:colId xmlns:a16="http://schemas.microsoft.com/office/drawing/2014/main" val="2538152465"/>
                    </a:ext>
                  </a:extLst>
                </a:gridCol>
                <a:gridCol w="415161">
                  <a:extLst>
                    <a:ext uri="{9D8B030D-6E8A-4147-A177-3AD203B41FA5}">
                      <a16:colId xmlns:a16="http://schemas.microsoft.com/office/drawing/2014/main" val="537324741"/>
                    </a:ext>
                  </a:extLst>
                </a:gridCol>
              </a:tblGrid>
              <a:tr h="252000">
                <a:tc gridSpan="4">
                  <a:txBody>
                    <a:bodyPr/>
                    <a:lstStyle/>
                    <a:p>
                      <a:pPr lvl="1" algn="ctr"/>
                      <a:r>
                        <a:rPr kumimoji="1" lang="ja-JP" altLang="en-US" sz="1000" b="1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事業の類型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vl="1" algn="ctr"/>
                      <a:endParaRPr kumimoji="1" lang="en-US" altLang="ja-JP" sz="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0240191"/>
                  </a:ext>
                </a:extLst>
              </a:tr>
              <a:tr h="3962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bg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コンテンツ造成型</a:t>
                      </a:r>
                      <a:endParaRPr kumimoji="1" lang="zh-TW" altLang="en-US" sz="900" b="1" dirty="0">
                        <a:solidFill>
                          <a:schemeClr val="bg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zh-TW" altLang="en-US" sz="1000" b="1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1" lang="ja-JP" altLang="en-US" sz="1050" b="1" dirty="0">
                          <a:solidFill>
                            <a:schemeClr val="bg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生産性</a:t>
                      </a:r>
                      <a:endParaRPr kumimoji="1" lang="en-US" altLang="ja-JP" sz="1050" b="1" dirty="0">
                        <a:solidFill>
                          <a:schemeClr val="bg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1" lang="ja-JP" altLang="en-US" sz="1050" b="1" dirty="0">
                          <a:solidFill>
                            <a:schemeClr val="bg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向上型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ja-JP" altLang="en-US" sz="1200" b="1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2722347"/>
                  </a:ext>
                </a:extLst>
              </a:tr>
              <a:tr h="216000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1" lang="en-US" altLang="ja-JP" sz="800" b="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※</a:t>
                      </a:r>
                      <a:r>
                        <a:rPr kumimoji="1" lang="ja-JP" altLang="en-US" sz="800" b="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当てはまる類型のボックスに〇を記入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ja-JP" altLang="en-US" sz="12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1169650"/>
                  </a:ext>
                </a:extLst>
              </a:tr>
            </a:tbl>
          </a:graphicData>
        </a:graphic>
      </p:graphicFrame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0141B04F-40EC-CB8C-7455-3E8411025549}"/>
              </a:ext>
            </a:extLst>
          </p:cNvPr>
          <p:cNvSpPr txBox="1"/>
          <p:nvPr/>
        </p:nvSpPr>
        <p:spPr>
          <a:xfrm>
            <a:off x="7357323" y="20066"/>
            <a:ext cx="3039215" cy="215444"/>
          </a:xfrm>
          <a:prstGeom prst="rect">
            <a:avLst/>
          </a:prstGeom>
          <a:noFill/>
          <a:ln>
            <a:noFill/>
            <a:prstDash val="sysDot"/>
          </a:ln>
        </p:spPr>
        <p:txBody>
          <a:bodyPr wrap="square" rtlCol="0">
            <a:spAutoFit/>
          </a:bodyPr>
          <a:lstStyle/>
          <a:p>
            <a:pPr algn="r"/>
            <a:r>
              <a:rPr lang="ja-JP" altLang="en-US" sz="800" b="1" dirty="0"/>
              <a:t>新しい観光コンテンツ造成等支援事業費補助金</a:t>
            </a: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1F7E8342-67F1-909A-8D83-1F04CF773C1B}"/>
              </a:ext>
            </a:extLst>
          </p:cNvPr>
          <p:cNvSpPr txBox="1"/>
          <p:nvPr/>
        </p:nvSpPr>
        <p:spPr>
          <a:xfrm>
            <a:off x="8028775" y="1864426"/>
            <a:ext cx="2340000" cy="5078313"/>
          </a:xfrm>
          <a:prstGeom prst="rect">
            <a:avLst/>
          </a:prstGeom>
          <a:noFill/>
          <a:ln>
            <a:solidFill>
              <a:schemeClr val="tx1"/>
            </a:solidFill>
            <a:prstDash val="sysDot"/>
          </a:ln>
        </p:spPr>
        <p:txBody>
          <a:bodyPr wrap="square" rtlCol="0">
            <a:spAutoFit/>
          </a:bodyPr>
          <a:lstStyle/>
          <a:p>
            <a:r>
              <a:rPr kumimoji="1" lang="en-US" altLang="ja-JP" dirty="0">
                <a:solidFill>
                  <a:srgbClr val="FF0000"/>
                </a:solidFill>
              </a:rPr>
              <a:t>※</a:t>
            </a:r>
            <a:r>
              <a:rPr kumimoji="1" lang="ja-JP" altLang="en-US" dirty="0">
                <a:solidFill>
                  <a:srgbClr val="FF0000"/>
                </a:solidFill>
              </a:rPr>
              <a:t>事業内容が分かるイメージ図や写真等を自由に貼り付けしてください。</a:t>
            </a:r>
            <a:endParaRPr kumimoji="1" lang="en-US" altLang="ja-JP" dirty="0">
              <a:solidFill>
                <a:srgbClr val="FF0000"/>
              </a:solidFill>
            </a:endParaRPr>
          </a:p>
          <a:p>
            <a:endParaRPr kumimoji="1" lang="en-US" altLang="ja-JP" dirty="0"/>
          </a:p>
          <a:p>
            <a:endParaRPr kumimoji="1" lang="en-US" altLang="ja-JP" dirty="0"/>
          </a:p>
          <a:p>
            <a:endParaRPr kumimoji="1" lang="en-US" altLang="ja-JP" dirty="0"/>
          </a:p>
          <a:p>
            <a:endParaRPr kumimoji="1" lang="en-US" altLang="ja-JP" dirty="0"/>
          </a:p>
          <a:p>
            <a:endParaRPr kumimoji="1" lang="en-US" altLang="ja-JP" dirty="0"/>
          </a:p>
          <a:p>
            <a:endParaRPr kumimoji="1" lang="en-US" altLang="ja-JP" dirty="0"/>
          </a:p>
          <a:p>
            <a:endParaRPr kumimoji="1" lang="en-US" altLang="ja-JP" dirty="0"/>
          </a:p>
          <a:p>
            <a:endParaRPr kumimoji="1" lang="en-US" altLang="ja-JP" dirty="0"/>
          </a:p>
          <a:p>
            <a:endParaRPr kumimoji="1" lang="en-US" altLang="ja-JP" dirty="0"/>
          </a:p>
          <a:p>
            <a:endParaRPr kumimoji="1" lang="en-US" altLang="ja-JP" dirty="0"/>
          </a:p>
          <a:p>
            <a:endParaRPr kumimoji="1" lang="en-US" altLang="ja-JP" dirty="0"/>
          </a:p>
          <a:p>
            <a:endParaRPr kumimoji="1" lang="en-US" altLang="ja-JP" dirty="0"/>
          </a:p>
          <a:p>
            <a:endParaRPr kumimoji="1" lang="en-US" altLang="ja-JP" dirty="0"/>
          </a:p>
          <a:p>
            <a:endParaRPr kumimoji="1" lang="en-US" altLang="ja-JP" dirty="0"/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CA65AB48-FD6B-4644-9BAA-17C768D65098}"/>
              </a:ext>
            </a:extLst>
          </p:cNvPr>
          <p:cNvSpPr txBox="1"/>
          <p:nvPr/>
        </p:nvSpPr>
        <p:spPr>
          <a:xfrm>
            <a:off x="53439" y="6839083"/>
            <a:ext cx="5380447" cy="369332"/>
          </a:xfrm>
          <a:prstGeom prst="rect">
            <a:avLst/>
          </a:prstGeom>
          <a:noFill/>
          <a:ln>
            <a:noFill/>
            <a:prstDash val="sysDot"/>
          </a:ln>
        </p:spPr>
        <p:txBody>
          <a:bodyPr wrap="square" rtlCol="0">
            <a:spAutoFit/>
          </a:bodyPr>
          <a:lstStyle/>
          <a:p>
            <a:r>
              <a:rPr kumimoji="1" lang="en-US" altLang="ja-JP" dirty="0">
                <a:solidFill>
                  <a:srgbClr val="FF0000"/>
                </a:solidFill>
              </a:rPr>
              <a:t>※</a:t>
            </a:r>
            <a:r>
              <a:rPr kumimoji="1" lang="ja-JP" altLang="en-US" dirty="0">
                <a:solidFill>
                  <a:srgbClr val="FF0000"/>
                </a:solidFill>
              </a:rPr>
              <a:t>ページ数は増やさず１枚のみで提出ください。</a:t>
            </a:r>
            <a:endParaRPr kumimoji="1" lang="en-US" altLang="ja-JP" dirty="0"/>
          </a:p>
        </p:txBody>
      </p:sp>
      <p:graphicFrame>
        <p:nvGraphicFramePr>
          <p:cNvPr id="27" name="表 26">
            <a:extLst>
              <a:ext uri="{FF2B5EF4-FFF2-40B4-BE49-F238E27FC236}">
                <a16:creationId xmlns:a16="http://schemas.microsoft.com/office/drawing/2014/main" id="{AB359F2A-6CA4-66B3-4D8B-FE167E20C3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3173205"/>
              </p:ext>
            </p:extLst>
          </p:nvPr>
        </p:nvGraphicFramePr>
        <p:xfrm>
          <a:off x="136566" y="751606"/>
          <a:ext cx="7813094" cy="605449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04275">
                  <a:extLst>
                    <a:ext uri="{9D8B030D-6E8A-4147-A177-3AD203B41FA5}">
                      <a16:colId xmlns:a16="http://schemas.microsoft.com/office/drawing/2014/main" val="1668536576"/>
                    </a:ext>
                  </a:extLst>
                </a:gridCol>
                <a:gridCol w="2605030">
                  <a:extLst>
                    <a:ext uri="{9D8B030D-6E8A-4147-A177-3AD203B41FA5}">
                      <a16:colId xmlns:a16="http://schemas.microsoft.com/office/drawing/2014/main" val="3848430109"/>
                    </a:ext>
                  </a:extLst>
                </a:gridCol>
                <a:gridCol w="973365">
                  <a:extLst>
                    <a:ext uri="{9D8B030D-6E8A-4147-A177-3AD203B41FA5}">
                      <a16:colId xmlns:a16="http://schemas.microsoft.com/office/drawing/2014/main" val="726134082"/>
                    </a:ext>
                  </a:extLst>
                </a:gridCol>
                <a:gridCol w="2930424">
                  <a:extLst>
                    <a:ext uri="{9D8B030D-6E8A-4147-A177-3AD203B41FA5}">
                      <a16:colId xmlns:a16="http://schemas.microsoft.com/office/drawing/2014/main" val="4137836811"/>
                    </a:ext>
                  </a:extLst>
                </a:gridCol>
              </a:tblGrid>
              <a:tr h="78268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/>
                        <a:t>事業概要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800" dirty="0"/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9476153"/>
                  </a:ext>
                </a:extLst>
              </a:tr>
              <a:tr h="78268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/>
                        <a:t>現状・課題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b="1" dirty="0"/>
                        <a:t>これまでの</a:t>
                      </a:r>
                      <a:endParaRPr kumimoji="1" lang="en-US" altLang="ja-JP" sz="800" b="1" dirty="0"/>
                    </a:p>
                    <a:p>
                      <a:pPr algn="ctr"/>
                      <a:r>
                        <a:rPr kumimoji="1" lang="ja-JP" altLang="en-US" sz="800" b="1" dirty="0"/>
                        <a:t>取組・成果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4905751"/>
                  </a:ext>
                </a:extLst>
              </a:tr>
              <a:tr h="78268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/>
                        <a:t>最終的なゴールや</a:t>
                      </a:r>
                      <a:endParaRPr kumimoji="1" lang="en-US" altLang="ja-JP" sz="900" b="1" dirty="0"/>
                    </a:p>
                    <a:p>
                      <a:pPr algn="ctr"/>
                      <a:r>
                        <a:rPr kumimoji="1" lang="ja-JP" altLang="en-US" sz="900" b="1" dirty="0"/>
                        <a:t>目指す将来像等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800" b="1" dirty="0"/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344525"/>
                  </a:ext>
                </a:extLst>
              </a:tr>
              <a:tr h="13584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/>
                        <a:t>そのために何をどこまで行うか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800" b="1" dirty="0"/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0187027"/>
                  </a:ext>
                </a:extLst>
              </a:tr>
              <a:tr h="78268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/>
                        <a:t>事業目標</a:t>
                      </a:r>
                      <a:endParaRPr kumimoji="1" lang="en-US" altLang="ja-JP" sz="900" b="1" dirty="0"/>
                    </a:p>
                    <a:p>
                      <a:pPr algn="ctr"/>
                      <a:r>
                        <a:rPr kumimoji="1" lang="ja-JP" altLang="en-US" sz="900" b="1" dirty="0"/>
                        <a:t>（ＫＰＩ）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b="1" dirty="0"/>
                        <a:t>スケジュール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5696330"/>
                  </a:ext>
                </a:extLst>
              </a:tr>
              <a:tr h="78268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/>
                        <a:t>事業の実現可能性（事業内容が目標にどう寄与するか。）</a:t>
                      </a:r>
                      <a:endParaRPr kumimoji="1" lang="en-US" altLang="ja-JP" sz="900" b="1" dirty="0"/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800" b="1" dirty="0"/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796867"/>
                  </a:ext>
                </a:extLst>
              </a:tr>
              <a:tr h="782683">
                <a:tc>
                  <a:txBody>
                    <a:bodyPr/>
                    <a:lstStyle/>
                    <a:p>
                      <a:pPr marL="0" marR="0" lvl="0" indent="0" algn="ctr" defTabSz="96862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b="1" dirty="0"/>
                        <a:t>補助事業実施後の取組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b="1" dirty="0"/>
                        <a:t>持続可能な観光地づくりへの寄与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1639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061096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11497</TotalTime>
  <Words>130</Words>
  <Application>Microsoft Office PowerPoint</Application>
  <PresentationFormat>ユーザー設定</PresentationFormat>
  <Paragraphs>37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山梨県</dc:creator>
  <cp:lastModifiedBy>山梨県</cp:lastModifiedBy>
  <cp:revision>157</cp:revision>
  <cp:lastPrinted>2025-04-24T05:11:07Z</cp:lastPrinted>
  <dcterms:created xsi:type="dcterms:W3CDTF">2024-01-31T23:43:03Z</dcterms:created>
  <dcterms:modified xsi:type="dcterms:W3CDTF">2025-04-24T05:13:03Z</dcterms:modified>
</cp:coreProperties>
</file>