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75" r:id="rId2"/>
    <p:sldId id="276" r:id="rId3"/>
    <p:sldId id="277" r:id="rId4"/>
    <p:sldId id="278" r:id="rId5"/>
    <p:sldId id="279" r:id="rId6"/>
    <p:sldId id="286" r:id="rId7"/>
    <p:sldId id="280" r:id="rId8"/>
    <p:sldId id="285" r:id="rId9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8" autoAdjust="0"/>
    <p:restoredTop sz="95320" autoAdjust="0"/>
  </p:normalViewPr>
  <p:slideViewPr>
    <p:cSldViewPr snapToGrid="0">
      <p:cViewPr varScale="1">
        <p:scale>
          <a:sx n="98" d="100"/>
          <a:sy n="98" d="100"/>
        </p:scale>
        <p:origin x="15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0AE411AB-2BE1-4BE7-8F0B-C7423436DBA1}" type="datetimeFigureOut">
              <a:rPr kumimoji="1" lang="ja-JP" altLang="en-US" smtClean="0"/>
              <a:t>2024/11/25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F5BF405D-7C2B-4930-B7D8-83789F0DD06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573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9E10-00AD-4300-9A19-6BD63127FDED}" type="datetime1">
              <a:rPr kumimoji="1" lang="ja-JP" altLang="en-US" smtClean="0"/>
              <a:t>2024/11/25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914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05F1-8BA6-46AC-AC5C-FFB8049CCF7F}" type="datetime1">
              <a:rPr kumimoji="1" lang="ja-JP" altLang="en-US" smtClean="0"/>
              <a:t>2024/11/25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517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8EFF-001B-4151-A16F-15FD1B7CA5D3}" type="datetime1">
              <a:rPr kumimoji="1" lang="ja-JP" altLang="en-US" smtClean="0"/>
              <a:t>2024/11/25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160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8641-DCC8-451C-8C27-DA814AB4B9B1}" type="datetime1">
              <a:rPr kumimoji="1" lang="ja-JP" altLang="en-US" smtClean="0"/>
              <a:t>2024/11/25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833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8316-9F49-4D1C-A469-55955C2AF5A9}" type="datetime1">
              <a:rPr kumimoji="1" lang="ja-JP" altLang="en-US" smtClean="0"/>
              <a:t>2024/11/25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438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719E-5643-4447-B54C-0D103FDC7C25}" type="datetime1">
              <a:rPr kumimoji="1" lang="ja-JP" altLang="en-US" smtClean="0"/>
              <a:t>2024/11/25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854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75CF-9C13-4520-9991-0F68AE16F79A}" type="datetime1">
              <a:rPr kumimoji="1" lang="ja-JP" altLang="en-US" smtClean="0"/>
              <a:t>2024/11/25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418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13E2-8E40-4D44-933A-CFFDB6552F29}" type="datetime1">
              <a:rPr kumimoji="1" lang="ja-JP" altLang="en-US" smtClean="0"/>
              <a:t>2024/11/25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301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096E-6F5B-488B-9F24-90BC1464E206}" type="datetime1">
              <a:rPr kumimoji="1" lang="ja-JP" altLang="en-US" smtClean="0"/>
              <a:t>2024/11/25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875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F3C9-FBE8-4877-BAF9-B3F47CC45385}" type="datetime1">
              <a:rPr kumimoji="1" lang="ja-JP" altLang="en-US" smtClean="0"/>
              <a:t>2024/11/25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86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F560-B577-4CD0-B14E-3B344BE015D7}" type="datetime1">
              <a:rPr kumimoji="1" lang="ja-JP" altLang="en-US" smtClean="0"/>
              <a:t>2024/11/25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645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F1225-791A-4C76-B735-F71E488BD7BD}" type="datetime1">
              <a:rPr kumimoji="1" lang="ja-JP" altLang="en-US" smtClean="0"/>
              <a:t>2024/11/25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085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1045422" y="2961041"/>
            <a:ext cx="8427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>
                <a:latin typeface="Meiryo UI" panose="020B0604030504040204" pitchFamily="50" charset="-128"/>
                <a:ea typeface="Meiryo UI" panose="020B0604030504040204" pitchFamily="50" charset="-128"/>
              </a:rPr>
              <a:t>令和７年度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山梨県</a:t>
            </a:r>
            <a:r>
              <a:rPr lang="ja-JP" altLang="en-US" sz="2800" b="1">
                <a:latin typeface="Meiryo UI" panose="020B0604030504040204" pitchFamily="50" charset="-128"/>
                <a:ea typeface="Meiryo UI" panose="020B0604030504040204" pitchFamily="50" charset="-128"/>
              </a:rPr>
              <a:t>立学校等入学生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に向けた　　　　　　　　学習者用端末の調達業務</a:t>
            </a:r>
            <a:endParaRPr lang="en-US" altLang="zh-TW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zh-TW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企画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lang="zh-TW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書</a:t>
            </a:r>
          </a:p>
        </p:txBody>
      </p:sp>
      <p:sp>
        <p:nvSpPr>
          <p:cNvPr id="77" name="正方形/長方形 76"/>
          <p:cNvSpPr/>
          <p:nvPr/>
        </p:nvSpPr>
        <p:spPr>
          <a:xfrm>
            <a:off x="195944" y="1101070"/>
            <a:ext cx="555404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提案者名等を適宜記載すること。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5944" y="270590"/>
            <a:ext cx="1698957" cy="5038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様式第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号ー１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95944" y="2051171"/>
            <a:ext cx="945859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企画書はこの表紙を除いて</a:t>
            </a:r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スライド以内とすること。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195944" y="1582700"/>
            <a:ext cx="555404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作成に際しては別紙「審査基準」を参照すること。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966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731147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類似業務の実績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36376" y="94622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1624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73152" y="71285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業務体制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95944" y="982198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5470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722003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95944" y="927932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285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657995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(4)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端末価格・端末等の仕様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195944" y="8724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8168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657995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(5)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端末保証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95944" y="8724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8831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685427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(6)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購入プロセス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95944" y="927334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7551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703715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(7)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独自の提案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95944" y="891356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8021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2435</TotalTime>
  <Words>431</Words>
  <Application>Microsoft Office PowerPoint</Application>
  <PresentationFormat>A4 210 x 297 mm</PresentationFormat>
  <Paragraphs>35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山梨県</dc:creator>
  <cp:lastModifiedBy>山梨県</cp:lastModifiedBy>
  <cp:revision>193</cp:revision>
  <cp:lastPrinted>2023-11-21T01:41:56Z</cp:lastPrinted>
  <dcterms:created xsi:type="dcterms:W3CDTF">2019-04-23T07:28:54Z</dcterms:created>
  <dcterms:modified xsi:type="dcterms:W3CDTF">2024-11-25T01:10:54Z</dcterms:modified>
</cp:coreProperties>
</file>