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 id="2147483685" r:id="rId5"/>
  </p:sldMasterIdLst>
  <p:notesMasterIdLst>
    <p:notesMasterId r:id="rId22"/>
  </p:notesMasterIdLst>
  <p:sldIdLst>
    <p:sldId id="305" r:id="rId6"/>
    <p:sldId id="314" r:id="rId7"/>
    <p:sldId id="294" r:id="rId8"/>
    <p:sldId id="297" r:id="rId9"/>
    <p:sldId id="296" r:id="rId10"/>
    <p:sldId id="295" r:id="rId11"/>
    <p:sldId id="300" r:id="rId12"/>
    <p:sldId id="299" r:id="rId13"/>
    <p:sldId id="321" r:id="rId14"/>
    <p:sldId id="308" r:id="rId15"/>
    <p:sldId id="320" r:id="rId16"/>
    <p:sldId id="309" r:id="rId17"/>
    <p:sldId id="318" r:id="rId18"/>
    <p:sldId id="315" r:id="rId19"/>
    <p:sldId id="323" r:id="rId20"/>
    <p:sldId id="319" r:id="rId2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事業提案書" id="{9F4FDADF-D239-4BC6-BB9C-0C6ED380A32C}">
          <p14:sldIdLst>
            <p14:sldId id="305"/>
            <p14:sldId id="314"/>
            <p14:sldId id="294"/>
            <p14:sldId id="297"/>
            <p14:sldId id="296"/>
            <p14:sldId id="295"/>
            <p14:sldId id="300"/>
            <p14:sldId id="299"/>
            <p14:sldId id="321"/>
            <p14:sldId id="308"/>
            <p14:sldId id="320"/>
            <p14:sldId id="309"/>
            <p14:sldId id="318"/>
            <p14:sldId id="315"/>
            <p14:sldId id="323"/>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DF4E8"/>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D1E7E2-9B7C-4A7B-88CE-2CAF553F830A}" v="3" dt="2024-08-02T10:07:45.19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38" autoAdjust="0"/>
    <p:restoredTop sz="95214" autoAdjust="0"/>
  </p:normalViewPr>
  <p:slideViewPr>
    <p:cSldViewPr>
      <p:cViewPr varScale="1">
        <p:scale>
          <a:sx n="135" d="100"/>
          <a:sy n="135" d="100"/>
        </p:scale>
        <p:origin x="1026" y="1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onou, Yusuke" userId="bea84793-6cc5-4f2c-a17a-7aeb84cb7e1a" providerId="ADAL" clId="{6ED1E7E2-9B7C-4A7B-88CE-2CAF553F830A}"/>
    <pc:docChg chg="undo redo custSel delSld modSld sldOrd modSection">
      <pc:chgData name="Misonou, Yusuke" userId="bea84793-6cc5-4f2c-a17a-7aeb84cb7e1a" providerId="ADAL" clId="{6ED1E7E2-9B7C-4A7B-88CE-2CAF553F830A}" dt="2024-08-02T10:15:34.055" v="666" actId="20577"/>
      <pc:docMkLst>
        <pc:docMk/>
      </pc:docMkLst>
      <pc:sldChg chg="del">
        <pc:chgData name="Misonou, Yusuke" userId="bea84793-6cc5-4f2c-a17a-7aeb84cb7e1a" providerId="ADAL" clId="{6ED1E7E2-9B7C-4A7B-88CE-2CAF553F830A}" dt="2024-08-02T09:59:58.380" v="48" actId="47"/>
        <pc:sldMkLst>
          <pc:docMk/>
          <pc:sldMk cId="3398956466" sldId="301"/>
        </pc:sldMkLst>
      </pc:sldChg>
      <pc:sldChg chg="modSp mod">
        <pc:chgData name="Misonou, Yusuke" userId="bea84793-6cc5-4f2c-a17a-7aeb84cb7e1a" providerId="ADAL" clId="{6ED1E7E2-9B7C-4A7B-88CE-2CAF553F830A}" dt="2024-08-02T10:00:20.870" v="50" actId="11"/>
        <pc:sldMkLst>
          <pc:docMk/>
          <pc:sldMk cId="4193671059" sldId="308"/>
        </pc:sldMkLst>
        <pc:spChg chg="mod">
          <ac:chgData name="Misonou, Yusuke" userId="bea84793-6cc5-4f2c-a17a-7aeb84cb7e1a" providerId="ADAL" clId="{6ED1E7E2-9B7C-4A7B-88CE-2CAF553F830A}" dt="2024-08-02T10:00:20.870" v="50" actId="11"/>
          <ac:spMkLst>
            <pc:docMk/>
            <pc:sldMk cId="4193671059" sldId="308"/>
            <ac:spMk id="2" creationId="{00000000-0000-0000-0000-000000000000}"/>
          </ac:spMkLst>
        </pc:spChg>
      </pc:sldChg>
      <pc:sldChg chg="modSp mod">
        <pc:chgData name="Misonou, Yusuke" userId="bea84793-6cc5-4f2c-a17a-7aeb84cb7e1a" providerId="ADAL" clId="{6ED1E7E2-9B7C-4A7B-88CE-2CAF553F830A}" dt="2024-08-02T10:00:36.950" v="52" actId="11"/>
        <pc:sldMkLst>
          <pc:docMk/>
          <pc:sldMk cId="3009211587" sldId="309"/>
        </pc:sldMkLst>
        <pc:spChg chg="mod">
          <ac:chgData name="Misonou, Yusuke" userId="bea84793-6cc5-4f2c-a17a-7aeb84cb7e1a" providerId="ADAL" clId="{6ED1E7E2-9B7C-4A7B-88CE-2CAF553F830A}" dt="2024-08-02T10:00:36.950" v="52" actId="11"/>
          <ac:spMkLst>
            <pc:docMk/>
            <pc:sldMk cId="3009211587" sldId="309"/>
            <ac:spMk id="2" creationId="{00000000-0000-0000-0000-000000000000}"/>
          </ac:spMkLst>
        </pc:spChg>
      </pc:sldChg>
      <pc:sldChg chg="modSp mod">
        <pc:chgData name="Misonou, Yusuke" userId="bea84793-6cc5-4f2c-a17a-7aeb84cb7e1a" providerId="ADAL" clId="{6ED1E7E2-9B7C-4A7B-88CE-2CAF553F830A}" dt="2024-08-02T10:05:52.730" v="171" actId="20577"/>
        <pc:sldMkLst>
          <pc:docMk/>
          <pc:sldMk cId="1456725399" sldId="315"/>
        </pc:sldMkLst>
        <pc:spChg chg="mod">
          <ac:chgData name="Misonou, Yusuke" userId="bea84793-6cc5-4f2c-a17a-7aeb84cb7e1a" providerId="ADAL" clId="{6ED1E7E2-9B7C-4A7B-88CE-2CAF553F830A}" dt="2024-08-02T10:01:16.479" v="54" actId="11"/>
          <ac:spMkLst>
            <pc:docMk/>
            <pc:sldMk cId="1456725399" sldId="315"/>
            <ac:spMk id="2" creationId="{00000000-0000-0000-0000-000000000000}"/>
          </ac:spMkLst>
        </pc:spChg>
        <pc:spChg chg="mod">
          <ac:chgData name="Misonou, Yusuke" userId="bea84793-6cc5-4f2c-a17a-7aeb84cb7e1a" providerId="ADAL" clId="{6ED1E7E2-9B7C-4A7B-88CE-2CAF553F830A}" dt="2024-08-02T10:05:52.730" v="171" actId="20577"/>
          <ac:spMkLst>
            <pc:docMk/>
            <pc:sldMk cId="1456725399" sldId="315"/>
            <ac:spMk id="3" creationId="{00000000-0000-0000-0000-000000000000}"/>
          </ac:spMkLst>
        </pc:spChg>
      </pc:sldChg>
      <pc:sldChg chg="modSp mod">
        <pc:chgData name="Misonou, Yusuke" userId="bea84793-6cc5-4f2c-a17a-7aeb84cb7e1a" providerId="ADAL" clId="{6ED1E7E2-9B7C-4A7B-88CE-2CAF553F830A}" dt="2024-08-02T10:00:44.636" v="53" actId="11"/>
        <pc:sldMkLst>
          <pc:docMk/>
          <pc:sldMk cId="743957871" sldId="318"/>
        </pc:sldMkLst>
        <pc:spChg chg="mod">
          <ac:chgData name="Misonou, Yusuke" userId="bea84793-6cc5-4f2c-a17a-7aeb84cb7e1a" providerId="ADAL" clId="{6ED1E7E2-9B7C-4A7B-88CE-2CAF553F830A}" dt="2024-08-02T10:00:44.636" v="53" actId="11"/>
          <ac:spMkLst>
            <pc:docMk/>
            <pc:sldMk cId="743957871" sldId="318"/>
            <ac:spMk id="2" creationId="{00000000-0000-0000-0000-000000000000}"/>
          </ac:spMkLst>
        </pc:spChg>
      </pc:sldChg>
      <pc:sldChg chg="modSp mod">
        <pc:chgData name="Misonou, Yusuke" userId="bea84793-6cc5-4f2c-a17a-7aeb84cb7e1a" providerId="ADAL" clId="{6ED1E7E2-9B7C-4A7B-88CE-2CAF553F830A}" dt="2024-08-02T10:01:40.100" v="56" actId="11"/>
        <pc:sldMkLst>
          <pc:docMk/>
          <pc:sldMk cId="3443722907" sldId="319"/>
        </pc:sldMkLst>
        <pc:spChg chg="mod">
          <ac:chgData name="Misonou, Yusuke" userId="bea84793-6cc5-4f2c-a17a-7aeb84cb7e1a" providerId="ADAL" clId="{6ED1E7E2-9B7C-4A7B-88CE-2CAF553F830A}" dt="2024-08-02T10:01:40.100" v="56" actId="11"/>
          <ac:spMkLst>
            <pc:docMk/>
            <pc:sldMk cId="3443722907" sldId="319"/>
            <ac:spMk id="2" creationId="{00000000-0000-0000-0000-000000000000}"/>
          </ac:spMkLst>
        </pc:spChg>
      </pc:sldChg>
      <pc:sldChg chg="modSp mod">
        <pc:chgData name="Misonou, Yusuke" userId="bea84793-6cc5-4f2c-a17a-7aeb84cb7e1a" providerId="ADAL" clId="{6ED1E7E2-9B7C-4A7B-88CE-2CAF553F830A}" dt="2024-08-02T10:00:28.796" v="51" actId="11"/>
        <pc:sldMkLst>
          <pc:docMk/>
          <pc:sldMk cId="1552928672" sldId="320"/>
        </pc:sldMkLst>
        <pc:spChg chg="mod">
          <ac:chgData name="Misonou, Yusuke" userId="bea84793-6cc5-4f2c-a17a-7aeb84cb7e1a" providerId="ADAL" clId="{6ED1E7E2-9B7C-4A7B-88CE-2CAF553F830A}" dt="2024-08-02T10:00:28.796" v="51" actId="11"/>
          <ac:spMkLst>
            <pc:docMk/>
            <pc:sldMk cId="1552928672" sldId="320"/>
            <ac:spMk id="2" creationId="{00000000-0000-0000-0000-000000000000}"/>
          </ac:spMkLst>
        </pc:spChg>
      </pc:sldChg>
      <pc:sldChg chg="modSp mod">
        <pc:chgData name="Misonou, Yusuke" userId="bea84793-6cc5-4f2c-a17a-7aeb84cb7e1a" providerId="ADAL" clId="{6ED1E7E2-9B7C-4A7B-88CE-2CAF553F830A}" dt="2024-08-02T10:00:12.442" v="49" actId="11"/>
        <pc:sldMkLst>
          <pc:docMk/>
          <pc:sldMk cId="843120155" sldId="321"/>
        </pc:sldMkLst>
        <pc:spChg chg="mod">
          <ac:chgData name="Misonou, Yusuke" userId="bea84793-6cc5-4f2c-a17a-7aeb84cb7e1a" providerId="ADAL" clId="{6ED1E7E2-9B7C-4A7B-88CE-2CAF553F830A}" dt="2024-08-02T10:00:12.442" v="49" actId="11"/>
          <ac:spMkLst>
            <pc:docMk/>
            <pc:sldMk cId="843120155" sldId="321"/>
            <ac:spMk id="2" creationId="{00000000-0000-0000-0000-000000000000}"/>
          </ac:spMkLst>
        </pc:spChg>
        <pc:spChg chg="mod">
          <ac:chgData name="Misonou, Yusuke" userId="bea84793-6cc5-4f2c-a17a-7aeb84cb7e1a" providerId="ADAL" clId="{6ED1E7E2-9B7C-4A7B-88CE-2CAF553F830A}" dt="2024-08-02T09:58:44.157" v="21" actId="20577"/>
          <ac:spMkLst>
            <pc:docMk/>
            <pc:sldMk cId="843120155" sldId="321"/>
            <ac:spMk id="3" creationId="{00000000-0000-0000-0000-000000000000}"/>
          </ac:spMkLst>
        </pc:spChg>
      </pc:sldChg>
      <pc:sldChg chg="del ord">
        <pc:chgData name="Misonou, Yusuke" userId="bea84793-6cc5-4f2c-a17a-7aeb84cb7e1a" providerId="ADAL" clId="{6ED1E7E2-9B7C-4A7B-88CE-2CAF553F830A}" dt="2024-08-02T10:09:04.864" v="203" actId="47"/>
        <pc:sldMkLst>
          <pc:docMk/>
          <pc:sldMk cId="1611253297" sldId="322"/>
        </pc:sldMkLst>
      </pc:sldChg>
      <pc:sldChg chg="modSp mod">
        <pc:chgData name="Misonou, Yusuke" userId="bea84793-6cc5-4f2c-a17a-7aeb84cb7e1a" providerId="ADAL" clId="{6ED1E7E2-9B7C-4A7B-88CE-2CAF553F830A}" dt="2024-08-02T10:01:30.589" v="55" actId="11"/>
        <pc:sldMkLst>
          <pc:docMk/>
          <pc:sldMk cId="3391059393" sldId="323"/>
        </pc:sldMkLst>
        <pc:spChg chg="mod">
          <ac:chgData name="Misonou, Yusuke" userId="bea84793-6cc5-4f2c-a17a-7aeb84cb7e1a" providerId="ADAL" clId="{6ED1E7E2-9B7C-4A7B-88CE-2CAF553F830A}" dt="2024-08-02T10:01:30.589" v="55" actId="11"/>
          <ac:spMkLst>
            <pc:docMk/>
            <pc:sldMk cId="3391059393" sldId="323"/>
            <ac:spMk id="2" creationId="{00000000-0000-0000-0000-000000000000}"/>
          </ac:spMkLst>
        </pc:spChg>
      </pc:sldChg>
      <pc:sldChg chg="modSp mod">
        <pc:chgData name="Misonou, Yusuke" userId="bea84793-6cc5-4f2c-a17a-7aeb84cb7e1a" providerId="ADAL" clId="{6ED1E7E2-9B7C-4A7B-88CE-2CAF553F830A}" dt="2024-08-02T10:15:34.055" v="666" actId="20577"/>
        <pc:sldMkLst>
          <pc:docMk/>
          <pc:sldMk cId="3274123469" sldId="891"/>
        </pc:sldMkLst>
        <pc:spChg chg="mod">
          <ac:chgData name="Misonou, Yusuke" userId="bea84793-6cc5-4f2c-a17a-7aeb84cb7e1a" providerId="ADAL" clId="{6ED1E7E2-9B7C-4A7B-88CE-2CAF553F830A}" dt="2024-08-02T10:10:48.158" v="335" actId="20577"/>
          <ac:spMkLst>
            <pc:docMk/>
            <pc:sldMk cId="3274123469" sldId="891"/>
            <ac:spMk id="9" creationId="{39E4452E-147A-9889-CD43-942D9DA77A2C}"/>
          </ac:spMkLst>
        </pc:spChg>
        <pc:graphicFrameChg chg="modGraphic">
          <ac:chgData name="Misonou, Yusuke" userId="bea84793-6cc5-4f2c-a17a-7aeb84cb7e1a" providerId="ADAL" clId="{6ED1E7E2-9B7C-4A7B-88CE-2CAF553F830A}" dt="2024-08-02T10:15:34.055" v="666" actId="20577"/>
          <ac:graphicFrameMkLst>
            <pc:docMk/>
            <pc:sldMk cId="3274123469" sldId="891"/>
            <ac:graphicFrameMk id="7" creationId="{D26A7D4F-6764-1F44-C64E-69BDF7917A60}"/>
          </ac:graphicFrameMkLst>
        </pc:graphicFrameChg>
        <pc:graphicFrameChg chg="mod modGraphic">
          <ac:chgData name="Misonou, Yusuke" userId="bea84793-6cc5-4f2c-a17a-7aeb84cb7e1a" providerId="ADAL" clId="{6ED1E7E2-9B7C-4A7B-88CE-2CAF553F830A}" dt="2024-08-02T10:08:53.432" v="202" actId="2165"/>
          <ac:graphicFrameMkLst>
            <pc:docMk/>
            <pc:sldMk cId="3274123469" sldId="891"/>
            <ac:graphicFrameMk id="8" creationId="{F51E98FD-AF83-52D7-D393-A81F1FDED36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0C1A1BA-84E3-42A9-9947-44E161CAFAE2}" type="datetimeFigureOut">
              <a:rPr kumimoji="1" lang="ja-JP" altLang="en-US" smtClean="0"/>
              <a:t>2024/8/20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2.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2024/8/20</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基本版②） タイトルのみ_16:9">
    <p:spTree>
      <p:nvGrpSpPr>
        <p:cNvPr id="1" name=""/>
        <p:cNvGrpSpPr/>
        <p:nvPr/>
      </p:nvGrpSpPr>
      <p:grpSpPr>
        <a:xfrm>
          <a:off x="0" y="0"/>
          <a:ext cx="0" cy="0"/>
          <a:chOff x="0" y="0"/>
          <a:chExt cx="0" cy="0"/>
        </a:xfrm>
      </p:grpSpPr>
      <p:graphicFrame>
        <p:nvGraphicFramePr>
          <p:cNvPr id="6" name="オブジェクト 5" hidden="1">
            <a:extLst>
              <a:ext uri="{FF2B5EF4-FFF2-40B4-BE49-F238E27FC236}">
                <a16:creationId xmlns:a16="http://schemas.microsoft.com/office/drawing/2014/main" id="{565569E2-3698-4981-B3D0-8A71927BC8F8}"/>
              </a:ext>
            </a:extLst>
          </p:cNvPr>
          <p:cNvGraphicFramePr>
            <a:graphicFrameLocks noChangeAspect="1"/>
          </p:cNvGraphicFramePr>
          <p:nvPr userDrawn="1">
            <p:custDataLst>
              <p:tags r:id="rId1"/>
            </p:custDataLst>
            <p:extLst>
              <p:ext uri="{D42A27DB-BD31-4B8C-83A1-F6EECF244321}">
                <p14:modId xmlns:p14="http://schemas.microsoft.com/office/powerpoint/2010/main" val="438715417"/>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スライド" r:id="rId3" imgW="444" imgH="443" progId="TCLayout.ActiveDocument.1">
                  <p:embed/>
                </p:oleObj>
              </mc:Choice>
              <mc:Fallback>
                <p:oleObj name="think-cell スライド" r:id="rId3" imgW="444" imgH="443" progId="TCLayout.ActiveDocument.1">
                  <p:embed/>
                  <p:pic>
                    <p:nvPicPr>
                      <p:cNvPr id="6" name="オブジェクト 5" hidden="1">
                        <a:extLst>
                          <a:ext uri="{FF2B5EF4-FFF2-40B4-BE49-F238E27FC236}">
                            <a16:creationId xmlns:a16="http://schemas.microsoft.com/office/drawing/2014/main" id="{565569E2-3698-4981-B3D0-8A71927BC8F8}"/>
                          </a:ext>
                        </a:extLst>
                      </p:cNvPr>
                      <p:cNvPicPr/>
                      <p:nvPr/>
                    </p:nvPicPr>
                    <p:blipFill>
                      <a:blip r:embed="rId4"/>
                      <a:stretch>
                        <a:fillRect/>
                      </a:stretch>
                    </p:blipFill>
                    <p:spPr>
                      <a:xfrm>
                        <a:off x="1191" y="1588"/>
                        <a:ext cx="1191"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a:xfrm>
            <a:off x="548099" y="6588000"/>
            <a:ext cx="3888000" cy="169200"/>
          </a:xfrm>
        </p:spPr>
        <p:txBody>
          <a:bodyPr/>
          <a:lstStyle>
            <a:lvl1pPr>
              <a:defRPr>
                <a:solidFill>
                  <a:schemeClr val="tx1"/>
                </a:solidFill>
                <a:latin typeface="+mn-lt"/>
                <a:ea typeface="+mn-ea"/>
                <a:cs typeface="+mn-cs"/>
              </a:defRPr>
            </a:lvl1pPr>
          </a:lstStyle>
          <a:p>
            <a:r>
              <a:rPr lang="en-GB" altLang="en-GB"/>
              <a:t>DT Power Library &amp; Appendix</a:t>
            </a:r>
          </a:p>
        </p:txBody>
      </p:sp>
      <p:sp>
        <p:nvSpPr>
          <p:cNvPr id="4" name="スライド番号プレースホルダ 3"/>
          <p:cNvSpPr>
            <a:spLocks noGrp="1"/>
          </p:cNvSpPr>
          <p:nvPr>
            <p:ph type="sldNum" sz="quarter" idx="11"/>
          </p:nvPr>
        </p:nvSpPr>
        <p:spPr bwMode="gray"/>
        <p:txBody>
          <a:bodyPr/>
          <a:lstStyle>
            <a:lvl1pPr>
              <a:defRPr>
                <a:solidFill>
                  <a:schemeClr val="tx1"/>
                </a:solidFill>
                <a:latin typeface="+mn-lt"/>
                <a:ea typeface="+mn-ea"/>
                <a:cs typeface="+mn-cs"/>
              </a:defRPr>
            </a:lvl1pPr>
          </a:lstStyle>
          <a:p>
            <a:fld id="{56E56C22-CD92-4A50-AAD1-E2171E0619BD}" type="slidenum">
              <a:rPr lang="ja-JP" altLang="en-US" smtClean="0"/>
              <a:pPr/>
              <a:t>‹#›</a:t>
            </a:fld>
            <a:endParaRPr lang="ja-JP" altLang="en-US"/>
          </a:p>
        </p:txBody>
      </p:sp>
      <p:sp>
        <p:nvSpPr>
          <p:cNvPr id="9" name="テキスト プレースホルダー 2">
            <a:extLst>
              <a:ext uri="{FF2B5EF4-FFF2-40B4-BE49-F238E27FC236}">
                <a16:creationId xmlns:a16="http://schemas.microsoft.com/office/drawing/2014/main" id="{87B3B458-ABA1-4820-BE44-AF09043A23A8}"/>
              </a:ext>
            </a:extLst>
          </p:cNvPr>
          <p:cNvSpPr>
            <a:spLocks noGrp="1"/>
          </p:cNvSpPr>
          <p:nvPr>
            <p:ph type="body" sz="quarter" idx="16" hasCustomPrompt="1"/>
          </p:nvPr>
        </p:nvSpPr>
        <p:spPr bwMode="gray">
          <a:xfrm>
            <a:off x="359099" y="152400"/>
            <a:ext cx="8424000" cy="647700"/>
          </a:xfrm>
          <a:prstGeom prst="rect">
            <a:avLst/>
          </a:prstGeom>
        </p:spPr>
        <p:txBody>
          <a:bodyPr wrap="none" tIns="0" anchor="b" anchorCtr="0">
            <a:noAutofit/>
          </a:bodyPr>
          <a:lstStyle>
            <a:lvl1pPr fontAlgn="ctr">
              <a:lnSpc>
                <a:spcPct val="100000"/>
              </a:lnSpc>
              <a:spcBef>
                <a:spcPts val="0"/>
              </a:spcBef>
              <a:defRPr sz="1800" b="1" baseline="0">
                <a:solidFill>
                  <a:schemeClr val="tx1"/>
                </a:solidFill>
                <a:latin typeface="+mj-lt"/>
                <a:ea typeface="+mj-ea"/>
                <a:cs typeface="+mn-cs"/>
              </a:defRPr>
            </a:lvl1pPr>
          </a:lstStyle>
          <a:p>
            <a:pPr marL="0" marR="0" lvl="0" indent="0" algn="l" defTabSz="742923" rtl="0" eaLnBrk="1" fontAlgn="auto" latinLnBrk="0" hangingPunct="1">
              <a:lnSpc>
                <a:spcPct val="100000"/>
              </a:lnSpc>
              <a:spcBef>
                <a:spcPts val="0"/>
              </a:spcBef>
              <a:spcAft>
                <a:spcPts val="0"/>
              </a:spcAft>
              <a:buClrTx/>
              <a:buSzPct val="100000"/>
              <a:buFont typeface="Arial" panose="020B0604020202020204" pitchFamily="34" charset="0"/>
              <a:buNone/>
              <a:tabLst/>
              <a:defRPr/>
            </a:pPr>
            <a:r>
              <a:rPr kumimoji="1" lang="ja-JP" altLang="en-US" dirty="0"/>
              <a:t>スライドタイトル（入力が必要）</a:t>
            </a:r>
          </a:p>
        </p:txBody>
      </p:sp>
      <p:sp>
        <p:nvSpPr>
          <p:cNvPr id="10" name="タイトル 5">
            <a:extLst>
              <a:ext uri="{FF2B5EF4-FFF2-40B4-BE49-F238E27FC236}">
                <a16:creationId xmlns:a16="http://schemas.microsoft.com/office/drawing/2014/main" id="{1976C00D-F300-41F7-B9BE-555B270FFC25}"/>
              </a:ext>
            </a:extLst>
          </p:cNvPr>
          <p:cNvSpPr>
            <a:spLocks noGrp="1"/>
          </p:cNvSpPr>
          <p:nvPr>
            <p:ph type="title" hasCustomPrompt="1"/>
          </p:nvPr>
        </p:nvSpPr>
        <p:spPr bwMode="gray">
          <a:xfrm>
            <a:off x="360000" y="836613"/>
            <a:ext cx="8424000" cy="576000"/>
          </a:xfrm>
        </p:spPr>
        <p:txBody>
          <a:bodyPr vert="horz" anchor="t" anchorCtr="0">
            <a:noAutofit/>
          </a:bodyPr>
          <a:lstStyle>
            <a:lvl1pPr>
              <a:defRPr sz="1350" b="0" baseline="0">
                <a:solidFill>
                  <a:schemeClr val="tx2"/>
                </a:solidFill>
                <a:latin typeface="+mn-lt"/>
                <a:ea typeface="+mn-ea"/>
                <a:cs typeface="+mj-cs"/>
              </a:defRPr>
            </a:lvl1pPr>
          </a:lstStyle>
          <a:p>
            <a:r>
              <a:rPr kumimoji="1" lang="ja-JP" altLang="en-US"/>
              <a:t>キーメッセージ（オプション）</a:t>
            </a:r>
          </a:p>
        </p:txBody>
      </p:sp>
    </p:spTree>
    <p:extLst>
      <p:ext uri="{BB962C8B-B14F-4D97-AF65-F5344CB8AC3E}">
        <p14:creationId xmlns:p14="http://schemas.microsoft.com/office/powerpoint/2010/main" val="2273488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基本版②） 小見出しあり_16:9">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49A131AB-3876-4F01-BC20-75A7AA5B8DDF}"/>
              </a:ext>
            </a:extLst>
          </p:cNvPr>
          <p:cNvGraphicFramePr>
            <a:graphicFrameLocks noChangeAspect="1"/>
          </p:cNvGraphicFramePr>
          <p:nvPr userDrawn="1">
            <p:custDataLst>
              <p:tags r:id="rId1"/>
            </p:custDataLst>
            <p:extLst>
              <p:ext uri="{D42A27DB-BD31-4B8C-83A1-F6EECF244321}">
                <p14:modId xmlns:p14="http://schemas.microsoft.com/office/powerpoint/2010/main" val="2361241792"/>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スライド" r:id="rId3" imgW="444" imgH="443" progId="TCLayout.ActiveDocument.1">
                  <p:embed/>
                </p:oleObj>
              </mc:Choice>
              <mc:Fallback>
                <p:oleObj name="think-cell スライド" r:id="rId3" imgW="444" imgH="443" progId="TCLayout.ActiveDocument.1">
                  <p:embed/>
                  <p:pic>
                    <p:nvPicPr>
                      <p:cNvPr id="4" name="オブジェクト 3" hidden="1">
                        <a:extLst>
                          <a:ext uri="{FF2B5EF4-FFF2-40B4-BE49-F238E27FC236}">
                            <a16:creationId xmlns:a16="http://schemas.microsoft.com/office/drawing/2014/main" id="{49A131AB-3876-4F01-BC20-75A7AA5B8DDF}"/>
                          </a:ext>
                        </a:extLst>
                      </p:cNvPr>
                      <p:cNvPicPr/>
                      <p:nvPr/>
                    </p:nvPicPr>
                    <p:blipFill>
                      <a:blip r:embed="rId4"/>
                      <a:stretch>
                        <a:fillRect/>
                      </a:stretch>
                    </p:blipFill>
                    <p:spPr>
                      <a:xfrm>
                        <a:off x="1191" y="1588"/>
                        <a:ext cx="1191" cy="1588"/>
                      </a:xfrm>
                      <a:prstGeom prst="rect">
                        <a:avLst/>
                      </a:prstGeom>
                    </p:spPr>
                  </p:pic>
                </p:oleObj>
              </mc:Fallback>
            </mc:AlternateContent>
          </a:graphicData>
        </a:graphic>
      </p:graphicFrame>
      <p:sp>
        <p:nvSpPr>
          <p:cNvPr id="6" name="スライド番号プレースホルダ 5"/>
          <p:cNvSpPr>
            <a:spLocks noGrp="1"/>
          </p:cNvSpPr>
          <p:nvPr>
            <p:ph type="sldNum" sz="quarter" idx="10"/>
          </p:nvPr>
        </p:nvSpPr>
        <p:spPr bwMode="gray"/>
        <p:txBody>
          <a:bodyPr/>
          <a:lstStyle>
            <a:lvl1pPr>
              <a:defRPr>
                <a:solidFill>
                  <a:schemeClr val="tx1"/>
                </a:solidFill>
                <a:latin typeface="+mn-lt"/>
                <a:ea typeface="+mn-ea"/>
                <a:cs typeface="+mn-cs"/>
              </a:defRPr>
            </a:lvl1pPr>
          </a:lstStyle>
          <a:p>
            <a:fld id="{E01102E1-88D9-4790-8615-AC810340BF51}" type="slidenum">
              <a:rPr lang="ja-JP" altLang="en-US" smtClean="0"/>
              <a:pPr/>
              <a:t>‹#›</a:t>
            </a:fld>
            <a:endParaRPr lang="ja-JP" altLang="en-US"/>
          </a:p>
        </p:txBody>
      </p:sp>
      <p:sp>
        <p:nvSpPr>
          <p:cNvPr id="8" name="フッター プレースホルダ 7"/>
          <p:cNvSpPr>
            <a:spLocks noGrp="1"/>
          </p:cNvSpPr>
          <p:nvPr>
            <p:ph type="ftr" sz="quarter" idx="11"/>
          </p:nvPr>
        </p:nvSpPr>
        <p:spPr bwMode="gray">
          <a:xfrm>
            <a:off x="548100" y="6588000"/>
            <a:ext cx="3888000" cy="169200"/>
          </a:xfrm>
        </p:spPr>
        <p:txBody>
          <a:bodyPr/>
          <a:lstStyle>
            <a:lvl1pPr>
              <a:defRPr>
                <a:solidFill>
                  <a:schemeClr val="tx1"/>
                </a:solidFill>
                <a:latin typeface="+mn-lt"/>
                <a:ea typeface="+mn-ea"/>
                <a:cs typeface="+mn-cs"/>
              </a:defRPr>
            </a:lvl1pPr>
          </a:lstStyle>
          <a:p>
            <a:r>
              <a:rPr lang="en-GB" altLang="en-GB"/>
              <a:t>DT Power Library &amp; Appendix</a:t>
            </a:r>
          </a:p>
        </p:txBody>
      </p:sp>
      <p:sp>
        <p:nvSpPr>
          <p:cNvPr id="12" name="テキスト プレースホルダー 7">
            <a:extLst>
              <a:ext uri="{FF2B5EF4-FFF2-40B4-BE49-F238E27FC236}">
                <a16:creationId xmlns:a16="http://schemas.microsoft.com/office/drawing/2014/main" id="{A31416AE-9B76-42C6-8088-4AE310E2E26D}"/>
              </a:ext>
            </a:extLst>
          </p:cNvPr>
          <p:cNvSpPr>
            <a:spLocks noGrp="1"/>
          </p:cNvSpPr>
          <p:nvPr>
            <p:ph type="body" sz="quarter" idx="15" hasCustomPrompt="1"/>
          </p:nvPr>
        </p:nvSpPr>
        <p:spPr bwMode="gray">
          <a:xfrm>
            <a:off x="360000" y="1494075"/>
            <a:ext cx="4077000" cy="468000"/>
          </a:xfrm>
          <a:prstGeom prst="rect">
            <a:avLst/>
          </a:prstGeom>
        </p:spPr>
        <p:txBody>
          <a:bodyPr vert="horz" wrap="none" lIns="0" tIns="0" rIns="0" bIns="0" rtlCol="0" anchor="ctr">
            <a:noAutofit/>
          </a:bodyPr>
          <a:lstStyle>
            <a:lvl1pPr>
              <a:defRPr lang="ja-JP" altLang="en-US" sz="1350" b="1" dirty="0">
                <a:solidFill>
                  <a:schemeClr val="accent3"/>
                </a:solidFill>
                <a:latin typeface="+mn-lt"/>
                <a:ea typeface="+mn-ea"/>
                <a:cs typeface="+mn-cs"/>
              </a:defRPr>
            </a:lvl1pPr>
          </a:lstStyle>
          <a:p>
            <a:pPr lvl="0"/>
            <a:r>
              <a:rPr kumimoji="1" lang="ja-JP" altLang="en-US" dirty="0"/>
              <a:t>小見出し（オプション）</a:t>
            </a:r>
          </a:p>
        </p:txBody>
      </p:sp>
      <p:sp>
        <p:nvSpPr>
          <p:cNvPr id="13" name="テキスト プレースホルダー 2">
            <a:extLst>
              <a:ext uri="{FF2B5EF4-FFF2-40B4-BE49-F238E27FC236}">
                <a16:creationId xmlns:a16="http://schemas.microsoft.com/office/drawing/2014/main" id="{03AA9154-C58B-49B3-8045-F2D546F1C59E}"/>
              </a:ext>
            </a:extLst>
          </p:cNvPr>
          <p:cNvSpPr>
            <a:spLocks noGrp="1"/>
          </p:cNvSpPr>
          <p:nvPr>
            <p:ph type="body" sz="quarter" idx="16" hasCustomPrompt="1"/>
          </p:nvPr>
        </p:nvSpPr>
        <p:spPr bwMode="gray">
          <a:xfrm>
            <a:off x="359099" y="152400"/>
            <a:ext cx="8424000" cy="647700"/>
          </a:xfrm>
          <a:prstGeom prst="rect">
            <a:avLst/>
          </a:prstGeom>
        </p:spPr>
        <p:txBody>
          <a:bodyPr wrap="none" tIns="0" anchor="b" anchorCtr="0">
            <a:noAutofit/>
          </a:bodyPr>
          <a:lstStyle>
            <a:lvl1pPr fontAlgn="ctr">
              <a:lnSpc>
                <a:spcPct val="100000"/>
              </a:lnSpc>
              <a:spcBef>
                <a:spcPts val="0"/>
              </a:spcBef>
              <a:defRPr sz="1800" b="1" baseline="0">
                <a:solidFill>
                  <a:schemeClr val="tx1"/>
                </a:solidFill>
                <a:latin typeface="+mj-lt"/>
                <a:ea typeface="+mj-ea"/>
                <a:cs typeface="+mn-cs"/>
              </a:defRPr>
            </a:lvl1pPr>
          </a:lstStyle>
          <a:p>
            <a:pPr marL="0" marR="0" lvl="0" indent="0" algn="l" defTabSz="742923" rtl="0" eaLnBrk="1" fontAlgn="auto" latinLnBrk="0" hangingPunct="1">
              <a:lnSpc>
                <a:spcPct val="100000"/>
              </a:lnSpc>
              <a:spcBef>
                <a:spcPts val="0"/>
              </a:spcBef>
              <a:spcAft>
                <a:spcPts val="0"/>
              </a:spcAft>
              <a:buClrTx/>
              <a:buSzPct val="100000"/>
              <a:buFont typeface="Arial" panose="020B0604020202020204" pitchFamily="34" charset="0"/>
              <a:buNone/>
              <a:tabLst/>
              <a:defRPr/>
            </a:pPr>
            <a:r>
              <a:rPr kumimoji="1" lang="ja-JP" altLang="en-US" dirty="0"/>
              <a:t>スライドタイトル（入力が必要）</a:t>
            </a:r>
          </a:p>
        </p:txBody>
      </p:sp>
      <p:sp>
        <p:nvSpPr>
          <p:cNvPr id="14" name="タイトル 5">
            <a:extLst>
              <a:ext uri="{FF2B5EF4-FFF2-40B4-BE49-F238E27FC236}">
                <a16:creationId xmlns:a16="http://schemas.microsoft.com/office/drawing/2014/main" id="{57288391-8835-4815-A0E7-A5B16E6881BD}"/>
              </a:ext>
            </a:extLst>
          </p:cNvPr>
          <p:cNvSpPr>
            <a:spLocks noGrp="1"/>
          </p:cNvSpPr>
          <p:nvPr>
            <p:ph type="title" hasCustomPrompt="1"/>
          </p:nvPr>
        </p:nvSpPr>
        <p:spPr bwMode="gray">
          <a:xfrm>
            <a:off x="360000" y="836613"/>
            <a:ext cx="8424000" cy="576000"/>
          </a:xfrm>
        </p:spPr>
        <p:txBody>
          <a:bodyPr vert="horz" anchor="t" anchorCtr="0">
            <a:noAutofit/>
          </a:bodyPr>
          <a:lstStyle>
            <a:lvl1pPr>
              <a:defRPr sz="1350" b="0" baseline="0">
                <a:solidFill>
                  <a:schemeClr val="tx2"/>
                </a:solidFill>
                <a:latin typeface="+mn-lt"/>
                <a:ea typeface="+mn-ea"/>
                <a:cs typeface="+mj-cs"/>
              </a:defRPr>
            </a:lvl1pPr>
          </a:lstStyle>
          <a:p>
            <a:r>
              <a:rPr kumimoji="1" lang="ja-JP" altLang="en-US"/>
              <a:t>キーメッセージ（オプション）</a:t>
            </a:r>
          </a:p>
        </p:txBody>
      </p:sp>
    </p:spTree>
    <p:extLst>
      <p:ext uri="{BB962C8B-B14F-4D97-AF65-F5344CB8AC3E}">
        <p14:creationId xmlns:p14="http://schemas.microsoft.com/office/powerpoint/2010/main" val="25569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2024/8/20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2024/8/20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2024/8/20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2024/8/20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2024/8/20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2024/8/20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2024/8/20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2024/8/20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88710619-D609-4ABA-8EC3-1DBA3A476E15}"/>
              </a:ext>
            </a:extLst>
          </p:cNvPr>
          <p:cNvGraphicFramePr>
            <a:graphicFrameLocks noChangeAspect="1"/>
          </p:cNvGraphicFramePr>
          <p:nvPr userDrawn="1">
            <p:custDataLst>
              <p:tags r:id="rId4"/>
            </p:custDataLst>
            <p:extLst>
              <p:ext uri="{D42A27DB-BD31-4B8C-83A1-F6EECF244321}">
                <p14:modId xmlns:p14="http://schemas.microsoft.com/office/powerpoint/2010/main" val="518563684"/>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スライド" r:id="rId5" imgW="444" imgH="443" progId="TCLayout.ActiveDocument.1">
                  <p:embed/>
                </p:oleObj>
              </mc:Choice>
              <mc:Fallback>
                <p:oleObj name="think-cell スライド" r:id="rId5" imgW="444" imgH="443" progId="TCLayout.ActiveDocument.1">
                  <p:embed/>
                  <p:pic>
                    <p:nvPicPr>
                      <p:cNvPr id="4" name="オブジェクト 3" hidden="1">
                        <a:extLst>
                          <a:ext uri="{FF2B5EF4-FFF2-40B4-BE49-F238E27FC236}">
                            <a16:creationId xmlns:a16="http://schemas.microsoft.com/office/drawing/2014/main" id="{88710619-D609-4ABA-8EC3-1DBA3A476E15}"/>
                          </a:ext>
                        </a:extLst>
                      </p:cNvPr>
                      <p:cNvPicPr/>
                      <p:nvPr/>
                    </p:nvPicPr>
                    <p:blipFill>
                      <a:blip r:embed="rId6"/>
                      <a:stretch>
                        <a:fillRect/>
                      </a:stretch>
                    </p:blipFill>
                    <p:spPr>
                      <a:xfrm>
                        <a:off x="1191" y="1588"/>
                        <a:ext cx="1191" cy="1588"/>
                      </a:xfrm>
                      <a:prstGeom prst="rect">
                        <a:avLst/>
                      </a:prstGeom>
                    </p:spPr>
                  </p:pic>
                </p:oleObj>
              </mc:Fallback>
            </mc:AlternateContent>
          </a:graphicData>
        </a:graphic>
      </p:graphicFrame>
      <p:sp>
        <p:nvSpPr>
          <p:cNvPr id="2" name="Title Placeholder 1"/>
          <p:cNvSpPr>
            <a:spLocks noGrp="1"/>
          </p:cNvSpPr>
          <p:nvPr>
            <p:ph type="title"/>
          </p:nvPr>
        </p:nvSpPr>
        <p:spPr bwMode="gray">
          <a:xfrm>
            <a:off x="360000" y="152400"/>
            <a:ext cx="8424000" cy="647700"/>
          </a:xfrm>
          <a:prstGeom prst="rect">
            <a:avLst/>
          </a:prstGeom>
        </p:spPr>
        <p:txBody>
          <a:bodyPr vert="horz" lIns="0" tIns="0" rIns="0" bIns="0" rtlCol="0" anchor="b" anchorCtr="0">
            <a:noAutofit/>
          </a:bodyPr>
          <a:lstStyle/>
          <a:p>
            <a:r>
              <a:rPr kumimoji="1" lang="ja-JP" altLang="en-US" dirty="0"/>
              <a:t>スライドタイトル</a:t>
            </a:r>
            <a:r>
              <a:rPr lang="ja-JP" altLang="en-US" noProof="0" dirty="0"/>
              <a:t>（入力が必要）</a:t>
            </a:r>
            <a:endParaRPr lang="en-US" noProof="0" dirty="0"/>
          </a:p>
        </p:txBody>
      </p:sp>
      <p:sp>
        <p:nvSpPr>
          <p:cNvPr id="8" name="フッター プレースホルダ 8"/>
          <p:cNvSpPr>
            <a:spLocks noGrp="1"/>
          </p:cNvSpPr>
          <p:nvPr>
            <p:ph type="ftr" sz="quarter" idx="3"/>
          </p:nvPr>
        </p:nvSpPr>
        <p:spPr bwMode="gray">
          <a:xfrm>
            <a:off x="548100" y="6588000"/>
            <a:ext cx="3888000" cy="169200"/>
          </a:xfrm>
          <a:prstGeom prst="rect">
            <a:avLst/>
          </a:prstGeom>
        </p:spPr>
        <p:txBody>
          <a:bodyPr vert="horz" lIns="0" tIns="0" rIns="0" bIns="0" rtlCol="0" anchor="b" anchorCtr="0"/>
          <a:lstStyle>
            <a:lvl1pPr algn="l">
              <a:defRPr sz="675">
                <a:solidFill>
                  <a:schemeClr val="tx1"/>
                </a:solidFill>
                <a:latin typeface="+mn-lt"/>
                <a:ea typeface="+mn-ea"/>
                <a:cs typeface="+mn-cs"/>
              </a:defRPr>
            </a:lvl1pPr>
          </a:lstStyle>
          <a:p>
            <a:r>
              <a:rPr lang="en-GB" altLang="en-GB"/>
              <a:t>DT Power Library &amp; Appendix</a:t>
            </a:r>
          </a:p>
        </p:txBody>
      </p:sp>
      <p:sp>
        <p:nvSpPr>
          <p:cNvPr id="9" name="スライド番号プレースホルダ 9"/>
          <p:cNvSpPr>
            <a:spLocks noGrp="1"/>
          </p:cNvSpPr>
          <p:nvPr>
            <p:ph type="sldNum" sz="quarter" idx="4"/>
          </p:nvPr>
        </p:nvSpPr>
        <p:spPr bwMode="gray">
          <a:xfrm>
            <a:off x="359100" y="6588000"/>
            <a:ext cx="135000" cy="169200"/>
          </a:xfrm>
          <a:prstGeom prst="rect">
            <a:avLst/>
          </a:prstGeom>
        </p:spPr>
        <p:txBody>
          <a:bodyPr vert="horz" wrap="none" lIns="0" tIns="0" rIns="0" bIns="0" rtlCol="0" anchor="b" anchorCtr="0"/>
          <a:lstStyle>
            <a:lvl1pPr algn="r">
              <a:defRPr sz="675">
                <a:solidFill>
                  <a:schemeClr val="tx1"/>
                </a:solidFill>
                <a:latin typeface="+mn-lt"/>
                <a:ea typeface="+mn-ea"/>
                <a:cs typeface="+mn-cs"/>
              </a:defRPr>
            </a:lvl1pPr>
          </a:lstStyle>
          <a:p>
            <a:fld id="{AA5FCFE5-FE56-4EF1-80A8-07776887C2A1}" type="slidenum">
              <a:rPr lang="ja-JP" altLang="en-US" smtClean="0"/>
              <a:pPr/>
              <a:t>‹#›</a:t>
            </a:fld>
            <a:endParaRPr lang="ja-JP" altLang="en-US"/>
          </a:p>
        </p:txBody>
      </p:sp>
      <p:sp>
        <p:nvSpPr>
          <p:cNvPr id="15" name="Text Box 37"/>
          <p:cNvSpPr txBox="1">
            <a:spLocks noChangeArrowheads="1"/>
          </p:cNvSpPr>
          <p:nvPr/>
        </p:nvSpPr>
        <p:spPr bwMode="gray">
          <a:xfrm>
            <a:off x="4707000" y="6588000"/>
            <a:ext cx="4077000" cy="169200"/>
          </a:xfrm>
          <a:prstGeom prst="rect">
            <a:avLst/>
          </a:prstGeom>
          <a:noFill/>
          <a:ln w="9525">
            <a:noFill/>
            <a:miter lim="800000"/>
            <a:headEnd/>
            <a:tailEnd/>
          </a:ln>
          <a:effectLst/>
        </p:spPr>
        <p:txBody>
          <a:bodyPr wrap="none" lIns="0" tIns="0" rIns="0" bIns="0" anchor="b" anchorCtr="0">
            <a:noAutofit/>
          </a:bodyPr>
          <a:lstStyle/>
          <a:p>
            <a:pPr algn="r" rtl="0" eaLnBrk="0" fontAlgn="base" hangingPunct="0">
              <a:spcBef>
                <a:spcPct val="50000"/>
              </a:spcBef>
              <a:spcAft>
                <a:spcPct val="0"/>
              </a:spcAft>
            </a:pPr>
            <a:r>
              <a:rPr lang="en-US" altLang="ja-JP" sz="675" kern="1200" dirty="0">
                <a:solidFill>
                  <a:schemeClr val="tx1"/>
                </a:solidFill>
                <a:latin typeface="+mn-lt"/>
                <a:ea typeface="+mn-ea"/>
                <a:cs typeface="+mn-cs"/>
              </a:rPr>
              <a:t>© 2024. For information, contact Deloitte Tohmatsu Group.</a:t>
            </a:r>
          </a:p>
        </p:txBody>
      </p:sp>
      <p:sp>
        <p:nvSpPr>
          <p:cNvPr id="3" name="テキスト プレースホルダー 2"/>
          <p:cNvSpPr>
            <a:spLocks noGrp="1"/>
          </p:cNvSpPr>
          <p:nvPr>
            <p:ph type="body" idx="1"/>
          </p:nvPr>
        </p:nvSpPr>
        <p:spPr bwMode="gray">
          <a:xfrm>
            <a:off x="360000" y="1484725"/>
            <a:ext cx="8424000" cy="4824000"/>
          </a:xfrm>
          <a:prstGeom prst="rect">
            <a:avLst/>
          </a:prstGeom>
        </p:spPr>
        <p:txBody>
          <a:bodyPr vert="horz" lIns="0" tIns="0" rIns="0" bIns="0" rtlCol="0">
            <a:norm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1191379451"/>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ftr="0" dt="0"/>
  <p:txStyles>
    <p:titleStyle>
      <a:lvl1pPr algn="l" defTabSz="742923" rtl="0" eaLnBrk="1" latinLnBrk="0" hangingPunct="1">
        <a:spcBef>
          <a:spcPct val="0"/>
        </a:spcBef>
        <a:buNone/>
        <a:defRPr kumimoji="1" sz="1800" b="1" kern="1200" baseline="0">
          <a:solidFill>
            <a:schemeClr val="tx1"/>
          </a:solidFill>
          <a:latin typeface="+mj-lt"/>
          <a:ea typeface="+mj-ea"/>
          <a:cs typeface="+mj-cs"/>
        </a:defRPr>
      </a:lvl1pPr>
    </p:titleStyle>
    <p:bodyStyle>
      <a:lvl1pPr marL="0" indent="0" algn="l" defTabSz="742923" rtl="0" eaLnBrk="1" latinLnBrk="0" hangingPunct="1">
        <a:lnSpc>
          <a:spcPct val="110000"/>
        </a:lnSpc>
        <a:spcBef>
          <a:spcPts val="450"/>
        </a:spcBef>
        <a:spcAft>
          <a:spcPts val="0"/>
        </a:spcAft>
        <a:buSzPct val="100000"/>
        <a:buFont typeface="Arial" panose="020B0604020202020204" pitchFamily="34" charset="0"/>
        <a:buNone/>
        <a:defRPr kumimoji="1" sz="1200" b="0" kern="1200">
          <a:solidFill>
            <a:schemeClr val="tx1"/>
          </a:solidFill>
          <a:latin typeface="+mn-lt"/>
          <a:ea typeface="+mn-ea"/>
          <a:cs typeface="+mn-cs"/>
        </a:defRPr>
      </a:lvl1pPr>
      <a:lvl2pPr marL="189000" indent="-189000" algn="l" defTabSz="742923" rtl="0" eaLnBrk="1" latinLnBrk="0" hangingPunct="1">
        <a:lnSpc>
          <a:spcPct val="110000"/>
        </a:lnSpc>
        <a:spcBef>
          <a:spcPts val="450"/>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defRPr>
      </a:lvl2pPr>
      <a:lvl3pPr marL="378000" indent="-189000" algn="l" defTabSz="742923" rtl="0" eaLnBrk="1" latinLnBrk="0" hangingPunct="1">
        <a:lnSpc>
          <a:spcPct val="110000"/>
        </a:lnSpc>
        <a:spcBef>
          <a:spcPts val="45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defRPr>
      </a:lvl3pPr>
      <a:lvl4pPr marL="513000" indent="-135000" algn="l" defTabSz="742923" rtl="0" eaLnBrk="1" latinLnBrk="0" hangingPunct="1">
        <a:lnSpc>
          <a:spcPct val="110000"/>
        </a:lnSpc>
        <a:spcBef>
          <a:spcPts val="45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defRPr>
      </a:lvl4pPr>
      <a:lvl5pPr marL="702000" indent="-189000" algn="l" defTabSz="648768" rtl="0" eaLnBrk="1" latinLnBrk="0" hangingPunct="1">
        <a:lnSpc>
          <a:spcPct val="110000"/>
        </a:lnSpc>
        <a:spcBef>
          <a:spcPts val="45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91000" indent="-189000" algn="l" defTabSz="742923" rtl="0" eaLnBrk="1" latinLnBrk="0" hangingPunct="1">
        <a:lnSpc>
          <a:spcPct val="110000"/>
        </a:lnSpc>
        <a:spcBef>
          <a:spcPts val="45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432884" indent="-143320" algn="l" defTabSz="742923" rtl="0" eaLnBrk="1" latinLnBrk="0" hangingPunct="1">
        <a:spcBef>
          <a:spcPts val="0"/>
        </a:spcBef>
        <a:spcAft>
          <a:spcPts val="812"/>
        </a:spcAft>
        <a:buFont typeface="Verdana" panose="020B0604030504040204" pitchFamily="34" charset="0"/>
        <a:buChar char="−"/>
        <a:defRPr kumimoji="1" sz="975" kern="1200">
          <a:solidFill>
            <a:schemeClr val="tx1"/>
          </a:solidFill>
          <a:latin typeface="+mn-lt"/>
          <a:ea typeface="+mn-ea"/>
          <a:cs typeface="+mn-cs"/>
        </a:defRPr>
      </a:lvl7pPr>
      <a:lvl8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8pPr>
      <a:lvl9pPr marL="432884" indent="-143320" algn="l" defTabSz="742923" rtl="0" eaLnBrk="1" latinLnBrk="0" hangingPunct="1">
        <a:spcBef>
          <a:spcPts val="0"/>
        </a:spcBef>
        <a:spcAft>
          <a:spcPts val="812"/>
        </a:spcAft>
        <a:buFont typeface="Verdana" panose="020B0604030504040204" pitchFamily="34" charset="0"/>
        <a:buChar char="−"/>
        <a:defRPr kumimoji="1" sz="975" kern="1200" baseline="0">
          <a:solidFill>
            <a:schemeClr val="tx1"/>
          </a:solidFill>
          <a:latin typeface="+mn-lt"/>
          <a:ea typeface="+mn-ea"/>
          <a:cs typeface="+mn-cs"/>
        </a:defRPr>
      </a:lvl9pPr>
    </p:bodyStyle>
    <p:otherStyle>
      <a:defPPr>
        <a:defRPr lang="en-US"/>
      </a:defPPr>
      <a:lvl1pPr marL="0" algn="l" defTabSz="742923" rtl="0" eaLnBrk="1" latinLnBrk="0" hangingPunct="1">
        <a:defRPr kumimoji="1" sz="1463" kern="1200">
          <a:solidFill>
            <a:schemeClr val="tx1"/>
          </a:solidFill>
          <a:latin typeface="+mn-lt"/>
          <a:ea typeface="+mn-ea"/>
          <a:cs typeface="+mn-cs"/>
        </a:defRPr>
      </a:lvl1pPr>
      <a:lvl2pPr marL="371462" algn="l" defTabSz="742923" rtl="0" eaLnBrk="1" latinLnBrk="0" hangingPunct="1">
        <a:defRPr kumimoji="1" sz="1463" kern="1200">
          <a:solidFill>
            <a:schemeClr val="tx1"/>
          </a:solidFill>
          <a:latin typeface="+mn-lt"/>
          <a:ea typeface="+mn-ea"/>
          <a:cs typeface="+mn-cs"/>
        </a:defRPr>
      </a:lvl2pPr>
      <a:lvl3pPr marL="742923" algn="l" defTabSz="742923" rtl="0" eaLnBrk="1" latinLnBrk="0" hangingPunct="1">
        <a:defRPr kumimoji="1" sz="1463" kern="1200">
          <a:solidFill>
            <a:schemeClr val="tx1"/>
          </a:solidFill>
          <a:latin typeface="+mn-lt"/>
          <a:ea typeface="+mn-ea"/>
          <a:cs typeface="+mn-cs"/>
        </a:defRPr>
      </a:lvl3pPr>
      <a:lvl4pPr marL="1114385" algn="l" defTabSz="742923" rtl="0" eaLnBrk="1" latinLnBrk="0" hangingPunct="1">
        <a:defRPr kumimoji="1" sz="1463" kern="1200">
          <a:solidFill>
            <a:schemeClr val="tx1"/>
          </a:solidFill>
          <a:latin typeface="+mn-lt"/>
          <a:ea typeface="+mn-ea"/>
          <a:cs typeface="+mn-cs"/>
        </a:defRPr>
      </a:lvl4pPr>
      <a:lvl5pPr marL="1485845" algn="l" defTabSz="742923" rtl="0" eaLnBrk="1" latinLnBrk="0" hangingPunct="1">
        <a:defRPr kumimoji="1" sz="1463" kern="1200">
          <a:solidFill>
            <a:schemeClr val="tx1"/>
          </a:solidFill>
          <a:latin typeface="+mn-lt"/>
          <a:ea typeface="+mn-ea"/>
          <a:cs typeface="+mn-cs"/>
        </a:defRPr>
      </a:lvl5pPr>
      <a:lvl6pPr marL="1857308" algn="l" defTabSz="742923" rtl="0" eaLnBrk="1" latinLnBrk="0" hangingPunct="1">
        <a:defRPr kumimoji="1" sz="1463" kern="1200">
          <a:solidFill>
            <a:schemeClr val="tx1"/>
          </a:solidFill>
          <a:latin typeface="+mn-lt"/>
          <a:ea typeface="+mn-ea"/>
          <a:cs typeface="+mn-cs"/>
        </a:defRPr>
      </a:lvl6pPr>
      <a:lvl7pPr marL="2228769" algn="l" defTabSz="742923" rtl="0" eaLnBrk="1" latinLnBrk="0" hangingPunct="1">
        <a:defRPr kumimoji="1" sz="1463" kern="1200">
          <a:solidFill>
            <a:schemeClr val="tx1"/>
          </a:solidFill>
          <a:latin typeface="+mn-lt"/>
          <a:ea typeface="+mn-ea"/>
          <a:cs typeface="+mn-cs"/>
        </a:defRPr>
      </a:lvl7pPr>
      <a:lvl8pPr marL="2600230" algn="l" defTabSz="742923" rtl="0" eaLnBrk="1" latinLnBrk="0" hangingPunct="1">
        <a:defRPr kumimoji="1" sz="1463" kern="1200">
          <a:solidFill>
            <a:schemeClr val="tx1"/>
          </a:solidFill>
          <a:latin typeface="+mn-lt"/>
          <a:ea typeface="+mn-ea"/>
          <a:cs typeface="+mn-cs"/>
        </a:defRPr>
      </a:lvl8pPr>
      <a:lvl9pPr marL="2971691" algn="l" defTabSz="742923"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orient="horz" pos="96">
          <p15:clr>
            <a:srgbClr val="A4A3A4"/>
          </p15:clr>
        </p15:guide>
        <p15:guide id="3" pos="3727">
          <p15:clr>
            <a:srgbClr val="A4A3A4"/>
          </p15:clr>
        </p15:guide>
        <p15:guide id="4" pos="3953">
          <p15:clr>
            <a:srgbClr val="A4A3A4"/>
          </p15:clr>
        </p15:guide>
        <p15:guide id="5" pos="7378">
          <p15:clr>
            <a:srgbClr val="A4A3A4"/>
          </p15:clr>
        </p15:guide>
        <p15:guide id="6" pos="302">
          <p15:clr>
            <a:srgbClr val="A4A3A4"/>
          </p15:clr>
        </p15:guide>
        <p15:guide id="7" orient="horz" pos="504">
          <p15:clr>
            <a:srgbClr val="A4A3A4"/>
          </p15:clr>
        </p15:guide>
        <p15:guide id="8" orient="horz" pos="527">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p:txBody>
          <a:bodyPr>
            <a:normAutofit/>
          </a:bodyPr>
          <a:lstStyle/>
          <a:p>
            <a:r>
              <a:rPr kumimoji="1" lang="en-US" altLang="ja-JP" sz="3600" dirty="0"/>
              <a:t>【</a:t>
            </a:r>
            <a:r>
              <a:rPr kumimoji="1" lang="ja-JP" altLang="en-US" sz="3600" dirty="0"/>
              <a:t>社会</a:t>
            </a:r>
            <a:r>
              <a:rPr lang="ja-JP" altLang="en-US" sz="3600" dirty="0"/>
              <a:t>実装プロジェクト名称 </a:t>
            </a:r>
            <a:r>
              <a:rPr kumimoji="1" lang="en-US" altLang="ja-JP" sz="3600" dirty="0"/>
              <a:t>】</a:t>
            </a:r>
            <a:endParaRPr kumimoji="1" lang="ja-JP" altLang="en-US" sz="3600" dirty="0"/>
          </a:p>
        </p:txBody>
      </p:sp>
      <p:sp>
        <p:nvSpPr>
          <p:cNvPr id="4" name="タイトル 1">
            <a:extLst>
              <a:ext uri="{FF2B5EF4-FFF2-40B4-BE49-F238E27FC236}">
                <a16:creationId xmlns:a16="http://schemas.microsoft.com/office/drawing/2014/main" id="{6BD95999-0761-4C9D-885B-B3797FD59C0C}"/>
              </a:ext>
            </a:extLst>
          </p:cNvPr>
          <p:cNvSpPr txBox="1">
            <a:spLocks/>
          </p:cNvSpPr>
          <p:nvPr/>
        </p:nvSpPr>
        <p:spPr>
          <a:xfrm>
            <a:off x="611560" y="2996952"/>
            <a:ext cx="77724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800" dirty="0"/>
              <a:t>【</a:t>
            </a:r>
            <a:r>
              <a:rPr lang="ja-JP" altLang="en-US" sz="2800" dirty="0"/>
              <a:t>団体・法人名 </a:t>
            </a:r>
            <a:r>
              <a:rPr lang="en-US" altLang="ja-JP" sz="2800" dirty="0"/>
              <a:t>】</a:t>
            </a:r>
            <a:endParaRPr lang="ja-JP" altLang="en-US" sz="2800" dirty="0"/>
          </a:p>
        </p:txBody>
      </p:sp>
      <p:sp>
        <p:nvSpPr>
          <p:cNvPr id="11" name="タイトル 1">
            <a:extLst>
              <a:ext uri="{FF2B5EF4-FFF2-40B4-BE49-F238E27FC236}">
                <a16:creationId xmlns:a16="http://schemas.microsoft.com/office/drawing/2014/main" id="{00E6CE07-BBAC-4CD3-8C96-CB381133C18B}"/>
              </a:ext>
            </a:extLst>
          </p:cNvPr>
          <p:cNvSpPr txBox="1">
            <a:spLocks/>
          </p:cNvSpPr>
          <p:nvPr/>
        </p:nvSpPr>
        <p:spPr>
          <a:xfrm>
            <a:off x="467544" y="4221088"/>
            <a:ext cx="8532440" cy="1944216"/>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342900" indent="-342900" algn="l">
              <a:buFont typeface="Wingdings" panose="05000000000000000000" pitchFamily="2" charset="2"/>
              <a:buChar char="p"/>
            </a:pPr>
            <a:r>
              <a:rPr lang="ja-JP" altLang="en-US" sz="2000" dirty="0">
                <a:solidFill>
                  <a:srgbClr val="0000FF"/>
                </a:solidFill>
              </a:rPr>
              <a:t>様式内の</a:t>
            </a:r>
            <a:r>
              <a:rPr lang="en-US" altLang="ja-JP" sz="2000" b="1" u="heavy" dirty="0">
                <a:solidFill>
                  <a:srgbClr val="0000FF"/>
                </a:solidFill>
                <a:uFill>
                  <a:solidFill>
                    <a:srgbClr val="0000FF"/>
                  </a:solidFill>
                </a:uFill>
              </a:rPr>
              <a:t>【</a:t>
            </a:r>
            <a:r>
              <a:rPr lang="ja-JP" altLang="en-US" sz="2000" b="1" u="heavy" dirty="0">
                <a:solidFill>
                  <a:srgbClr val="0000FF"/>
                </a:solidFill>
                <a:uFill>
                  <a:solidFill>
                    <a:srgbClr val="0000FF"/>
                  </a:solidFill>
                </a:uFill>
              </a:rPr>
              <a:t>任意</a:t>
            </a:r>
            <a:r>
              <a:rPr lang="en-US" altLang="ja-JP" sz="2000" b="1" u="heavy" dirty="0">
                <a:solidFill>
                  <a:srgbClr val="0000FF"/>
                </a:solidFill>
                <a:uFill>
                  <a:solidFill>
                    <a:srgbClr val="0000FF"/>
                  </a:solidFill>
                </a:uFill>
              </a:rPr>
              <a:t>】</a:t>
            </a:r>
            <a:r>
              <a:rPr lang="ja-JP" altLang="en-US" sz="2000" b="1" u="heavy" dirty="0">
                <a:solidFill>
                  <a:srgbClr val="0000FF"/>
                </a:solidFill>
                <a:uFill>
                  <a:solidFill>
                    <a:srgbClr val="0000FF"/>
                  </a:solidFill>
                </a:uFill>
              </a:rPr>
              <a:t>項目以外は必ず記入してください</a:t>
            </a:r>
            <a:endParaRPr lang="en-US" altLang="ja-JP" sz="2000" b="1" u="heavy" dirty="0">
              <a:solidFill>
                <a:srgbClr val="0000FF"/>
              </a:solidFill>
              <a:uFill>
                <a:solidFill>
                  <a:srgbClr val="0000FF"/>
                </a:solidFill>
              </a:uFill>
            </a:endParaRPr>
          </a:p>
          <a:p>
            <a:pPr marL="342900" indent="-342900" algn="l">
              <a:buFont typeface="Wingdings" panose="05000000000000000000" pitchFamily="2" charset="2"/>
              <a:buChar char="p"/>
            </a:pPr>
            <a:r>
              <a:rPr lang="ja-JP" altLang="en-US" sz="2000" dirty="0">
                <a:solidFill>
                  <a:srgbClr val="0000FF"/>
                </a:solidFill>
              </a:rPr>
              <a:t>本様式は、自由にデザインを変更して頂いて構いません。</a:t>
            </a:r>
            <a:br>
              <a:rPr lang="en-US" altLang="ja-JP" sz="2000" dirty="0">
                <a:solidFill>
                  <a:srgbClr val="0000FF"/>
                </a:solidFill>
              </a:rPr>
            </a:br>
            <a:r>
              <a:rPr lang="ja-JP" altLang="en-US" sz="2000" dirty="0">
                <a:solidFill>
                  <a:srgbClr val="0000FF"/>
                </a:solidFill>
              </a:rPr>
              <a:t>（スライドサイズを</a:t>
            </a:r>
            <a:r>
              <a:rPr lang="en-US" altLang="ja-JP" sz="2000" dirty="0">
                <a:solidFill>
                  <a:srgbClr val="0000FF"/>
                </a:solidFill>
              </a:rPr>
              <a:t>16:9</a:t>
            </a:r>
            <a:r>
              <a:rPr lang="ja-JP" altLang="en-US" sz="2000" dirty="0">
                <a:solidFill>
                  <a:srgbClr val="0000FF"/>
                </a:solidFill>
              </a:rPr>
              <a:t>に変更することも可とします。）</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提案書は簡潔な記載を心がけてください。ページ数の制限はありませんが、</a:t>
            </a:r>
            <a:r>
              <a:rPr lang="en-US" altLang="ja-JP" sz="2000" dirty="0">
                <a:solidFill>
                  <a:srgbClr val="0000FF"/>
                </a:solidFill>
              </a:rPr>
              <a:t>20</a:t>
            </a:r>
            <a:r>
              <a:rPr lang="ja-JP" altLang="en-US" sz="2000" dirty="0">
                <a:solidFill>
                  <a:srgbClr val="0000FF"/>
                </a:solidFill>
              </a:rPr>
              <a:t>～</a:t>
            </a:r>
            <a:r>
              <a:rPr lang="en-US" altLang="ja-JP" sz="2000" dirty="0">
                <a:solidFill>
                  <a:srgbClr val="0000FF"/>
                </a:solidFill>
              </a:rPr>
              <a:t>30</a:t>
            </a:r>
            <a:r>
              <a:rPr lang="ja-JP" altLang="en-US" sz="2000" dirty="0">
                <a:solidFill>
                  <a:srgbClr val="0000FF"/>
                </a:solidFill>
              </a:rPr>
              <a:t>ページを目安にしてください。</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提出時に、各スライドに青文字で記載してある説明文は削除してください。</a:t>
            </a:r>
            <a:endParaRPr lang="en-US" altLang="ja-JP" sz="2000" dirty="0">
              <a:solidFill>
                <a:srgbClr val="0000FF"/>
              </a:solidFill>
            </a:endParaRPr>
          </a:p>
        </p:txBody>
      </p:sp>
      <p:sp>
        <p:nvSpPr>
          <p:cNvPr id="5" name="タイトル 1">
            <a:extLst>
              <a:ext uri="{FF2B5EF4-FFF2-40B4-BE49-F238E27FC236}">
                <a16:creationId xmlns:a16="http://schemas.microsoft.com/office/drawing/2014/main" id="{00E6CE07-BBAC-4CD3-8C96-CB381133C18B}"/>
              </a:ext>
            </a:extLst>
          </p:cNvPr>
          <p:cNvSpPr txBox="1">
            <a:spLocks/>
          </p:cNvSpPr>
          <p:nvPr/>
        </p:nvSpPr>
        <p:spPr>
          <a:xfrm>
            <a:off x="34234" y="116632"/>
            <a:ext cx="5401862" cy="576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600" dirty="0"/>
              <a:t>様式第１号の２　事業提案書</a:t>
            </a:r>
            <a:r>
              <a:rPr lang="en-US" altLang="ja-JP" sz="1600" dirty="0"/>
              <a:t>【</a:t>
            </a:r>
            <a:r>
              <a:rPr lang="ja-JP" altLang="en-US" sz="1600" dirty="0"/>
              <a:t>詳細版</a:t>
            </a:r>
            <a:r>
              <a:rPr lang="en-US" altLang="ja-JP" sz="1600" dirty="0"/>
              <a:t>】</a:t>
            </a:r>
            <a:endParaRPr lang="ja-JP" altLang="en-US" sz="1600" dirty="0"/>
          </a:p>
          <a:p>
            <a:pPr algn="l"/>
            <a:endParaRPr lang="en-US" altLang="ja-JP" sz="1600" dirty="0"/>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9"/>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本プロジェクトの成果指標（</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本プロジェクトの成果指標（</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）を可能な限り具体的、定量的に記載してください。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
        <p:nvSpPr>
          <p:cNvPr id="6" name="テキスト ボックス 5">
            <a:extLst>
              <a:ext uri="{FF2B5EF4-FFF2-40B4-BE49-F238E27FC236}">
                <a16:creationId xmlns:a16="http://schemas.microsoft.com/office/drawing/2014/main" id="{2A6E79FB-0D53-1838-C95E-22F699386794}"/>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3"/>
            </a:pPr>
            <a:r>
              <a:rPr lang="ja-JP" altLang="en-US" sz="1600" dirty="0">
                <a:latin typeface="メイリオ" panose="020B0604030504040204" pitchFamily="50" charset="-128"/>
                <a:ea typeface="メイリオ" panose="020B0604030504040204" pitchFamily="50" charset="-128"/>
              </a:rPr>
              <a:t>社会実装プロジェクトの概要</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9367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10"/>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本プロジェクトの推進体制・パートナー</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社会実装を実施するための組織体制及び、社外の企業や団体と連携して実施する場合は、役割が分かるように記載してください。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山梨県内の実装パートナー</a:t>
            </a:r>
            <a:r>
              <a:rPr kumimoji="1" lang="zh-TW"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（協業先、導入先等）</a:t>
            </a:r>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が存在する場合、関係性・役割・今後の展望等について記載してください。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11</a:t>
            </a:fld>
            <a:endParaRPr kumimoji="1" lang="ja-JP" altLang="en-US"/>
          </a:p>
        </p:txBody>
      </p:sp>
      <p:sp>
        <p:nvSpPr>
          <p:cNvPr id="6" name="テキスト ボックス 5">
            <a:extLst>
              <a:ext uri="{FF2B5EF4-FFF2-40B4-BE49-F238E27FC236}">
                <a16:creationId xmlns:a16="http://schemas.microsoft.com/office/drawing/2014/main" id="{F9A80B50-4D74-98A9-1A9D-921956F53CE6}"/>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3"/>
            </a:pPr>
            <a:r>
              <a:rPr lang="ja-JP" altLang="en-US" sz="1600" dirty="0">
                <a:latin typeface="メイリオ" panose="020B0604030504040204" pitchFamily="50" charset="-128"/>
                <a:ea typeface="メイリオ" panose="020B0604030504040204" pitchFamily="50" charset="-128"/>
              </a:rPr>
              <a:t>社会実装プロジェクトの概要</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52928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11"/>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ルール・規制対応の状況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プロダクトやサービスを市場に投入するにあたって、ビジネス上重要となる規制や規準が存在する場合、それらの遵守状況や対応方針について、具体的に記載してください。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12</a:t>
            </a:fld>
            <a:endParaRPr kumimoji="1" lang="ja-JP" altLang="en-US"/>
          </a:p>
        </p:txBody>
      </p:sp>
      <p:sp>
        <p:nvSpPr>
          <p:cNvPr id="6" name="テキスト ボックス 5">
            <a:extLst>
              <a:ext uri="{FF2B5EF4-FFF2-40B4-BE49-F238E27FC236}">
                <a16:creationId xmlns:a16="http://schemas.microsoft.com/office/drawing/2014/main" id="{CAA7AA23-C4A5-E2C3-974B-E291C405FEEC}"/>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3"/>
            </a:pPr>
            <a:r>
              <a:rPr lang="ja-JP" altLang="en-US" sz="1600" dirty="0">
                <a:latin typeface="メイリオ" panose="020B0604030504040204" pitchFamily="50" charset="-128"/>
                <a:ea typeface="メイリオ" panose="020B0604030504040204" pitchFamily="50" charset="-128"/>
              </a:rPr>
              <a:t>社会実装プロジェクトの概要</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09211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12"/>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本プロジェクトに係る想定収入・支出（収支予算書）</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現在想定している本プロジェクトの収入・支出見積と希望する補助金額を記載してください。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収入項目は、補助金・自己資金・販売利益などを記載してください。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本事業の補助金額は、支出金額（経費支援対象費用）の総額の２分の１が上限になります。経費支援の対象費目は、募集案内をご確認ください。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また、審査の過程で希望される金額より補助金額が減額になる可能性があります。意義のある社会実装を行うために必要となる、補助金の最低金額（上限５００万円）も明記してください。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13</a:t>
            </a:fld>
            <a:endParaRPr kumimoji="1" lang="ja-JP" altLang="en-US"/>
          </a:p>
        </p:txBody>
      </p:sp>
      <p:sp>
        <p:nvSpPr>
          <p:cNvPr id="6" name="テキスト ボックス 5">
            <a:extLst>
              <a:ext uri="{FF2B5EF4-FFF2-40B4-BE49-F238E27FC236}">
                <a16:creationId xmlns:a16="http://schemas.microsoft.com/office/drawing/2014/main" id="{FC014F04-3075-73D9-7650-B3A27EB96245}"/>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3"/>
            </a:pPr>
            <a:r>
              <a:rPr lang="ja-JP" altLang="en-US" sz="1600" dirty="0">
                <a:latin typeface="メイリオ" panose="020B0604030504040204" pitchFamily="50" charset="-128"/>
                <a:ea typeface="メイリオ" panose="020B0604030504040204" pitchFamily="50" charset="-128"/>
              </a:rPr>
              <a:t>社会実装プロジェクトの概要</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3957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13"/>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本プロジェクト後の事業展開の見通し</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貴社が山梨県内に置くことを想定する（又は既に置いている）事業拠点の概要（設置時期、場所、規模、機能等）および活用方法を記載してください。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また、今後どのような事業展開を想定しているか、現在考えている展望・ロードマップを記載してください。（補助事業終了後２年間は山梨県内で事業を継続すること）</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14</a:t>
            </a:fld>
            <a:endParaRPr kumimoji="1" lang="ja-JP" altLang="en-US"/>
          </a:p>
        </p:txBody>
      </p:sp>
      <p:sp>
        <p:nvSpPr>
          <p:cNvPr id="5" name="テキスト ボックス 4">
            <a:extLst>
              <a:ext uri="{FF2B5EF4-FFF2-40B4-BE49-F238E27FC236}">
                <a16:creationId xmlns:a16="http://schemas.microsoft.com/office/drawing/2014/main" id="{06DE5A58-1130-722C-4449-2C8C5DD9A9F6}"/>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4"/>
            </a:pPr>
            <a:r>
              <a:rPr lang="ja-JP" altLang="en-US" sz="1600" dirty="0">
                <a:latin typeface="メイリオ" panose="020B0604030504040204" pitchFamily="50" charset="-128"/>
                <a:ea typeface="メイリオ" panose="020B0604030504040204" pitchFamily="50" charset="-128"/>
              </a:rPr>
              <a:t>今後の事業展開</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56725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14"/>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山梨県の社会・経済への波及効果・貢献意欲</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貴社の事業が今後計画どおりに推移・発展した場合に、貴社は山梨県の社会・経済にどのようなインパクトや貢献ができそうか、具体的に記載してください。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15</a:t>
            </a:fld>
            <a:endParaRPr kumimoji="1" lang="ja-JP" altLang="en-US"/>
          </a:p>
        </p:txBody>
      </p:sp>
      <p:sp>
        <p:nvSpPr>
          <p:cNvPr id="5" name="テキスト ボックス 4">
            <a:extLst>
              <a:ext uri="{FF2B5EF4-FFF2-40B4-BE49-F238E27FC236}">
                <a16:creationId xmlns:a16="http://schemas.microsoft.com/office/drawing/2014/main" id="{FFB93A30-5C7D-4DC5-E935-B2C453E2CEBE}"/>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5"/>
            </a:pPr>
            <a:r>
              <a:rPr kumimoji="1" lang="ja-JP" altLang="en-US" sz="1600" dirty="0">
                <a:latin typeface="メイリオ" panose="020B0604030504040204" pitchFamily="50" charset="-128"/>
                <a:ea typeface="メイリオ" panose="020B0604030504040204" pitchFamily="50" charset="-128"/>
              </a:rPr>
              <a:t>地域貢献</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91059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15"/>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山梨県等に期待する支援内容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山梨県等（事務局を務める有限責任監査法人トーマツを含む）に期待する支援内容を具体的に記載してください。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16</a:t>
            </a:fld>
            <a:endParaRPr kumimoji="1" lang="ja-JP" altLang="en-US"/>
          </a:p>
        </p:txBody>
      </p:sp>
      <p:sp>
        <p:nvSpPr>
          <p:cNvPr id="5" name="テキスト ボックス 4">
            <a:extLst>
              <a:ext uri="{FF2B5EF4-FFF2-40B4-BE49-F238E27FC236}">
                <a16:creationId xmlns:a16="http://schemas.microsoft.com/office/drawing/2014/main" id="{4C28180C-B5F1-79B9-CC22-679BA05F9D42}"/>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6"/>
            </a:pPr>
            <a:r>
              <a:rPr kumimoji="1" lang="ja-JP" altLang="en-US" sz="1600" dirty="0">
                <a:latin typeface="メイリオ" panose="020B0604030504040204" pitchFamily="50" charset="-128"/>
                <a:ea typeface="メイリオ" panose="020B0604030504040204" pitchFamily="50" charset="-128"/>
              </a:rPr>
              <a:t>その他</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3722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貴社の事業背景となる解決すべき社会課題や、顧客やユーザーが有するニーズについて、なぜその課題やニーズに着目したのか等、課題認識を</a:t>
            </a:r>
            <a:b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具体的に記載してください。</a:t>
            </a: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想定顧客（ペルソナ）を具体的に記載してください。（ニーズ調査を実施している場合にはその調査結果の概要も記載してください）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marL="457200" indent="-457200" algn="l">
              <a:buFont typeface="+mj-lt"/>
              <a:buAutoNum type="arabicPeriod"/>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解決すべき課題および想定顧客（ペルソナ）</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a:extLst>
              <a:ext uri="{FF2B5EF4-FFF2-40B4-BE49-F238E27FC236}">
                <a16:creationId xmlns:a16="http://schemas.microsoft.com/office/drawing/2014/main" id="{81F6C57E-9554-35A8-E4C9-BD5944549FA0}"/>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a:pPr>
            <a:r>
              <a:rPr kumimoji="1" lang="ja-JP" altLang="en-US" sz="1600" dirty="0">
                <a:latin typeface="メイリオ" panose="020B0604030504040204" pitchFamily="50" charset="-128"/>
                <a:ea typeface="メイリオ" panose="020B0604030504040204" pitchFamily="50" charset="-128"/>
              </a:rPr>
              <a:t>事業概要</a:t>
            </a:r>
          </a:p>
        </p:txBody>
      </p:sp>
    </p:spTree>
    <p:extLst>
      <p:ext uri="{BB962C8B-B14F-4D97-AF65-F5344CB8AC3E}">
        <p14:creationId xmlns:p14="http://schemas.microsoft.com/office/powerpoint/2010/main" val="1550660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2"/>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ソリューションおよびプロダクト</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課題・ニーズの解決方法（ソリューション）を具体的に記載してください。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ソリューションとして提供するプロダクト、サービスの具体的な内容を記載してください。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
        <p:nvSpPr>
          <p:cNvPr id="6" name="テキスト ボックス 5">
            <a:extLst>
              <a:ext uri="{FF2B5EF4-FFF2-40B4-BE49-F238E27FC236}">
                <a16:creationId xmlns:a16="http://schemas.microsoft.com/office/drawing/2014/main" id="{49A4641A-2337-A15C-4A8F-43A4B50FA948}"/>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a:pPr>
            <a:r>
              <a:rPr kumimoji="1" lang="ja-JP" altLang="en-US" sz="1600" dirty="0">
                <a:latin typeface="メイリオ" panose="020B0604030504040204" pitchFamily="50" charset="-128"/>
                <a:ea typeface="メイリオ" panose="020B0604030504040204" pitchFamily="50" charset="-128"/>
              </a:rPr>
              <a:t>事業概要</a:t>
            </a:r>
          </a:p>
        </p:txBody>
      </p:sp>
    </p:spTree>
    <p:extLst>
      <p:ext uri="{BB962C8B-B14F-4D97-AF65-F5344CB8AC3E}">
        <p14:creationId xmlns:p14="http://schemas.microsoft.com/office/powerpoint/2010/main" val="3131981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3"/>
            </a:pP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ビジネスモデル</a:t>
            </a: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応募で提案いただいている事業の顧客、エンドユーザーを含むステークホルダー（ビジネス上の関係者。たとえば、原料調達先や外部委託先、代理店など）を整理し、想定されるお金・もの・サービスの流れ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また各ステークホルダーとすでに関係性がある場合は、その程度を具体的に記載してください。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
        <p:nvSpPr>
          <p:cNvPr id="6" name="テキスト ボックス 5">
            <a:extLst>
              <a:ext uri="{FF2B5EF4-FFF2-40B4-BE49-F238E27FC236}">
                <a16:creationId xmlns:a16="http://schemas.microsoft.com/office/drawing/2014/main" id="{E7149A01-BE09-8634-C642-8C049718038A}"/>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a:pPr>
            <a:r>
              <a:rPr kumimoji="1" lang="ja-JP" altLang="en-US" sz="1600" dirty="0">
                <a:latin typeface="メイリオ" panose="020B0604030504040204" pitchFamily="50" charset="-128"/>
                <a:ea typeface="メイリオ" panose="020B0604030504040204" pitchFamily="50" charset="-128"/>
              </a:rPr>
              <a:t>事業概要</a:t>
            </a:r>
          </a:p>
        </p:txBody>
      </p:sp>
    </p:spTree>
    <p:extLst>
      <p:ext uri="{BB962C8B-B14F-4D97-AF65-F5344CB8AC3E}">
        <p14:creationId xmlns:p14="http://schemas.microsoft.com/office/powerpoint/2010/main" val="64070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4"/>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類似製品、サービスの評価（競合の状況）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提供する製品、サービスの先行事例や類似事例について、その状況を記載してください。直接的な競合だけではなく、課題の解決やニーズの充足が期待できる別の方法（間接的な競合）についても、可能な限り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
        <p:nvSpPr>
          <p:cNvPr id="6" name="テキスト ボックス 5">
            <a:extLst>
              <a:ext uri="{FF2B5EF4-FFF2-40B4-BE49-F238E27FC236}">
                <a16:creationId xmlns:a16="http://schemas.microsoft.com/office/drawing/2014/main" id="{CBF75772-A54C-B2A4-49E4-3BCB4BE9D569}"/>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a:pPr>
            <a:r>
              <a:rPr kumimoji="1" lang="ja-JP" altLang="en-US" sz="1600" dirty="0">
                <a:latin typeface="メイリオ" panose="020B0604030504040204" pitchFamily="50" charset="-128"/>
                <a:ea typeface="メイリオ" panose="020B0604030504040204" pitchFamily="50" charset="-128"/>
              </a:rPr>
              <a:t>事業概要</a:t>
            </a:r>
          </a:p>
        </p:txBody>
      </p:sp>
    </p:spTree>
    <p:extLst>
      <p:ext uri="{BB962C8B-B14F-4D97-AF65-F5344CB8AC3E}">
        <p14:creationId xmlns:p14="http://schemas.microsoft.com/office/powerpoint/2010/main" val="2542049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5"/>
            </a:pP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競合と比較した自社の強み・差別化要素・勝ち筋</a:t>
            </a: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貴社事業と競合の強み・弱みを比較し、貴社事業の優位性について具体的に記載してください。また、いかに市場での競争に勝っていくのかを記載してください。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事業の基盤となる技術シーズや知的財産がある場合は、その概要を記載してください</a:t>
            </a:r>
            <a:r>
              <a:rPr kumimoji="1"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任意</a:t>
            </a:r>
            <a:r>
              <a:rPr kumimoji="1"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
        <p:nvSpPr>
          <p:cNvPr id="6" name="テキスト ボックス 5">
            <a:extLst>
              <a:ext uri="{FF2B5EF4-FFF2-40B4-BE49-F238E27FC236}">
                <a16:creationId xmlns:a16="http://schemas.microsoft.com/office/drawing/2014/main" id="{15154D65-3837-FAFA-7C25-CC0F02EE5ABD}"/>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a:pPr>
            <a:r>
              <a:rPr kumimoji="1" lang="ja-JP" altLang="en-US" sz="1600" dirty="0">
                <a:latin typeface="メイリオ" panose="020B0604030504040204" pitchFamily="50" charset="-128"/>
                <a:ea typeface="メイリオ" panose="020B0604030504040204" pitchFamily="50" charset="-128"/>
              </a:rPr>
              <a:t>事業概要</a:t>
            </a:r>
          </a:p>
        </p:txBody>
      </p:sp>
    </p:spTree>
    <p:extLst>
      <p:ext uri="{BB962C8B-B14F-4D97-AF65-F5344CB8AC3E}">
        <p14:creationId xmlns:p14="http://schemas.microsoft.com/office/powerpoint/2010/main" val="3784573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6"/>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過去の採択事業の状況と本プロジェクトとの関連性</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526272"/>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山梨県がこれまでに実施したスタートアップ等支援事業において採択された事業の名称（時期）・事業概要及び現在までの進捗状況を示したうえで、本プロジェクトとの関連性を記載してください。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
        <p:nvSpPr>
          <p:cNvPr id="5" name="テキスト ボックス 4">
            <a:extLst>
              <a:ext uri="{FF2B5EF4-FFF2-40B4-BE49-F238E27FC236}">
                <a16:creationId xmlns:a16="http://schemas.microsoft.com/office/drawing/2014/main" id="{2BBB8DE9-41C1-5635-FB04-B8C010AAD910}"/>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2"/>
            </a:pPr>
            <a:r>
              <a:rPr kumimoji="1" lang="ja-JP" altLang="en-US" sz="1600" dirty="0">
                <a:latin typeface="メイリオ" panose="020B0604030504040204" pitchFamily="50" charset="-128"/>
                <a:ea typeface="メイリオ" panose="020B0604030504040204" pitchFamily="50" charset="-128"/>
              </a:rPr>
              <a:t>事業の進捗状況</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17006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7"/>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トラクションの状況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応募時点までのトラクション（ユーザー獲得数、導入実績等）を具体的、定量的に記載してください。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
        <p:nvSpPr>
          <p:cNvPr id="6" name="テキスト ボックス 5">
            <a:extLst>
              <a:ext uri="{FF2B5EF4-FFF2-40B4-BE49-F238E27FC236}">
                <a16:creationId xmlns:a16="http://schemas.microsoft.com/office/drawing/2014/main" id="{5846E0A4-B30F-34FA-3534-462A32607233}"/>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2"/>
            </a:pPr>
            <a:r>
              <a:rPr kumimoji="1" lang="ja-JP" altLang="en-US" sz="1600" dirty="0">
                <a:latin typeface="メイリオ" panose="020B0604030504040204" pitchFamily="50" charset="-128"/>
                <a:ea typeface="メイリオ" panose="020B0604030504040204" pitchFamily="50" charset="-128"/>
              </a:rPr>
              <a:t>事業の進捗状況</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8155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marL="457200" indent="-457200" algn="l">
              <a:buFont typeface="+mj-lt"/>
              <a:buAutoNum type="arabicPeriod" startAt="8"/>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本プロジェクトの実施計画</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現在検討している本プロジェクトの実施計画を、線表などを用い、</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を明記して記載してください。（また、特に実施を希望する時期があれば理由と共に明記してください。）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
        <p:nvSpPr>
          <p:cNvPr id="6" name="テキスト ボックス 5">
            <a:extLst>
              <a:ext uri="{FF2B5EF4-FFF2-40B4-BE49-F238E27FC236}">
                <a16:creationId xmlns:a16="http://schemas.microsoft.com/office/drawing/2014/main" id="{ACFF9388-B426-1E4B-7649-34BD1C2CD518}"/>
              </a:ext>
            </a:extLst>
          </p:cNvPr>
          <p:cNvSpPr txBox="1"/>
          <p:nvPr/>
        </p:nvSpPr>
        <p:spPr>
          <a:xfrm>
            <a:off x="107504" y="136525"/>
            <a:ext cx="6912768" cy="338554"/>
          </a:xfrm>
          <a:prstGeom prst="rect">
            <a:avLst/>
          </a:prstGeom>
          <a:noFill/>
        </p:spPr>
        <p:txBody>
          <a:bodyPr wrap="square" rtlCol="0">
            <a:spAutoFit/>
          </a:bodyPr>
          <a:lstStyle/>
          <a:p>
            <a:pPr marL="400050" indent="-400050">
              <a:buFont typeface="+mj-lt"/>
              <a:buAutoNum type="romanUcPeriod" startAt="3"/>
            </a:pPr>
            <a:r>
              <a:rPr lang="ja-JP" altLang="en-US" sz="1600" dirty="0">
                <a:latin typeface="メイリオ" panose="020B0604030504040204" pitchFamily="50" charset="-128"/>
                <a:ea typeface="メイリオ" panose="020B0604030504040204" pitchFamily="50" charset="-128"/>
              </a:rPr>
              <a:t>社会実装プロジェクトの概要</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431201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T Template_16:9_J_202401_基本版②">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2024Deloitte">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6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6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ower Library &amp; Appendix_16_9.pptx" id="{41C23FC3-2E42-49D4-A81C-06EC16402173}" vid="{A329F4F6-6ED1-49E6-8154-ACF6BC9F6BA0}"/>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F4A78E5BA90004FA4986024F0052FB8" ma:contentTypeVersion="6" ma:contentTypeDescription="新しいドキュメントを作成します。" ma:contentTypeScope="" ma:versionID="24699120c80770d2cd60afbece2922f9">
  <xsd:schema xmlns:xsd="http://www.w3.org/2001/XMLSchema" xmlns:xs="http://www.w3.org/2001/XMLSchema" xmlns:p="http://schemas.microsoft.com/office/2006/metadata/properties" xmlns:ns2="ae703573-bb5d-4fef-b97c-d0176a93a45c" targetNamespace="http://schemas.microsoft.com/office/2006/metadata/properties" ma:root="true" ma:fieldsID="61f325dc0c43108d21e778e9949ea318" ns2:_="">
    <xsd:import namespace="ae703573-bb5d-4fef-b97c-d0176a93a45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703573-bb5d-4fef-b97c-d0176a93a4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8AE35F-0F9F-494E-8440-317B1B7931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703573-bb5d-4fef-b97c-d0176a93a4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2C9B63-36A7-4648-9C9F-CF2EB7C384EF}">
  <ds:schemaRefs>
    <ds:schemaRef ds:uri="ae703573-bb5d-4fef-b97c-d0176a93a45c"/>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28180A8A-DD8A-41B4-ADD6-71F7F73AC6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2050</TotalTime>
  <Words>1085</Words>
  <Application>Microsoft Office PowerPoint</Application>
  <PresentationFormat>画面に合わせる (4:3)</PresentationFormat>
  <Paragraphs>76</Paragraphs>
  <Slides>16</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16</vt:i4>
      </vt:variant>
    </vt:vector>
  </HeadingPairs>
  <TitlesOfParts>
    <vt:vector size="24" baseType="lpstr">
      <vt:lpstr>メイリオ</vt:lpstr>
      <vt:lpstr>Arial</vt:lpstr>
      <vt:lpstr>Calibri</vt:lpstr>
      <vt:lpstr>Verdana</vt:lpstr>
      <vt:lpstr>Wingdings</vt:lpstr>
      <vt:lpstr>Office ​​テーマ</vt:lpstr>
      <vt:lpstr>1_DT Template_16:9_J_202401_基本版②</vt:lpstr>
      <vt:lpstr>think-cell スライド</vt:lpstr>
      <vt:lpstr>【社会実装プロジェクト名称 】</vt:lpstr>
      <vt:lpstr>解決すべき課題および想定顧客（ペルソナ）</vt:lpstr>
      <vt:lpstr>ソリューションおよびプロダクト</vt:lpstr>
      <vt:lpstr>ビジネスモデル</vt:lpstr>
      <vt:lpstr>類似製品、サービスの評価（競合の状況）</vt:lpstr>
      <vt:lpstr>競合と比較した自社の強み・差別化要素・勝ち筋</vt:lpstr>
      <vt:lpstr>過去の採択事業の状況と本プロジェクトとの関連性</vt:lpstr>
      <vt:lpstr>トラクションの状況</vt:lpstr>
      <vt:lpstr>本プロジェクトの実施計画</vt:lpstr>
      <vt:lpstr>本プロジェクトの成果指標（KPI）</vt:lpstr>
      <vt:lpstr>本プロジェクトの推進体制・パートナー</vt:lpstr>
      <vt:lpstr>ルール・規制対応の状況【任意】</vt:lpstr>
      <vt:lpstr>本プロジェクトに係る想定収入・支出（収支予算書）</vt:lpstr>
      <vt:lpstr>本プロジェクト後の事業展開の見通し</vt:lpstr>
      <vt:lpstr>山梨県の社会・経済への波及効果・貢献意欲</vt:lpstr>
      <vt:lpstr>山梨県等に期待する支援内容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事業名（プロジェクト名）</dc:title>
  <dc:creator>上田　浩平</dc:creator>
  <cp:lastModifiedBy>Administrator</cp:lastModifiedBy>
  <cp:revision>47</cp:revision>
  <cp:lastPrinted>2024-06-03T02:49:42Z</cp:lastPrinted>
  <dcterms:modified xsi:type="dcterms:W3CDTF">2024-08-19T15:30:59Z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0x010100BF4A78E5BA90004FA4986024F0052FB8</vt:lpwstr>
  </property>
  <property fmtid="{D5CDD505-2E9C-101B-9397-08002B2CF9AE}" pid="3" name="MSIP_Label_ea60d57e-af5b-4752-ac57-3e4f28ca11dc_Enabled">
    <vt:lpwstr>true</vt:lpwstr>
  </property>
  <property fmtid="{D5CDD505-2E9C-101B-9397-08002B2CF9AE}" pid="4" name="MSIP_Label_ea60d57e-af5b-4752-ac57-3e4f28ca11dc_SetDate">
    <vt:lpwstr>2024-08-01T12:54:17Z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8cb90813-1af3-4171-a4b0-ab6e0bbdce6b</vt:lpwstr>
  </property>
  <property fmtid="{D5CDD505-2E9C-101B-9397-08002B2CF9AE}" pid="9" name="MSIP_Label_ea60d57e-af5b-4752-ac57-3e4f28ca11dc_ContentBits">
    <vt:lpwstr>0</vt:lpwstr>
  </property>
</Properties>
</file>