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2"/>
  </p:notesMasterIdLst>
  <p:sldIdLst>
    <p:sldId id="257" r:id="rId2"/>
    <p:sldId id="273" r:id="rId3"/>
    <p:sldId id="272" r:id="rId4"/>
    <p:sldId id="258" r:id="rId5"/>
    <p:sldId id="274" r:id="rId6"/>
    <p:sldId id="259" r:id="rId7"/>
    <p:sldId id="260" r:id="rId8"/>
    <p:sldId id="275" r:id="rId9"/>
    <p:sldId id="276" r:id="rId10"/>
    <p:sldId id="277" r:id="rId11"/>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99"/>
    <a:srgbClr val="FF99C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63EAF33-5E0C-4B50-9776-D9A4D424B996}">
  <a:tblStyle styleId="{263EAF33-5E0C-4B50-9776-D9A4D424B996}"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171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10</a:t>
            </a:fld>
            <a:endParaRPr/>
          </a:p>
        </p:txBody>
      </p:sp>
    </p:spTree>
    <p:extLst>
      <p:ext uri="{BB962C8B-B14F-4D97-AF65-F5344CB8AC3E}">
        <p14:creationId xmlns:p14="http://schemas.microsoft.com/office/powerpoint/2010/main" val="24306681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3" name="Google Shape;103;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2</a:t>
            </a:fld>
            <a:endParaRPr/>
          </a:p>
        </p:txBody>
      </p:sp>
    </p:spTree>
    <p:extLst>
      <p:ext uri="{BB962C8B-B14F-4D97-AF65-F5344CB8AC3E}">
        <p14:creationId xmlns:p14="http://schemas.microsoft.com/office/powerpoint/2010/main" val="31496753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3" name="Google Shape;103;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3</a:t>
            </a:fld>
            <a:endParaRPr/>
          </a:p>
        </p:txBody>
      </p:sp>
    </p:spTree>
    <p:extLst>
      <p:ext uri="{BB962C8B-B14F-4D97-AF65-F5344CB8AC3E}">
        <p14:creationId xmlns:p14="http://schemas.microsoft.com/office/powerpoint/2010/main" val="3132885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3" name="Google Shape;103;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02" name="Google Shape;102;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03" name="Google Shape;103;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5</a:t>
            </a:fld>
            <a:endParaRPr/>
          </a:p>
        </p:txBody>
      </p:sp>
    </p:spTree>
    <p:extLst>
      <p:ext uri="{BB962C8B-B14F-4D97-AF65-F5344CB8AC3E}">
        <p14:creationId xmlns:p14="http://schemas.microsoft.com/office/powerpoint/2010/main" val="17245262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13" name="Google Shape;113;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9" name="Google Shape;119;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120" name="Google Shape;120;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8</a:t>
            </a:fld>
            <a:endParaRPr/>
          </a:p>
        </p:txBody>
      </p:sp>
    </p:spTree>
    <p:extLst>
      <p:ext uri="{BB962C8B-B14F-4D97-AF65-F5344CB8AC3E}">
        <p14:creationId xmlns:p14="http://schemas.microsoft.com/office/powerpoint/2010/main" val="25622551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5" name="Google Shape;95;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96" name="Google Shape;96;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9</a:t>
            </a:fld>
            <a:endParaRPr/>
          </a:p>
        </p:txBody>
      </p:sp>
    </p:spTree>
    <p:extLst>
      <p:ext uri="{BB962C8B-B14F-4D97-AF65-F5344CB8AC3E}">
        <p14:creationId xmlns:p14="http://schemas.microsoft.com/office/powerpoint/2010/main" val="20236773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6"/>
        <p:cNvGrpSpPr/>
        <p:nvPr/>
      </p:nvGrpSpPr>
      <p:grpSpPr>
        <a:xfrm>
          <a:off x="0" y="0"/>
          <a:ext cx="0" cy="0"/>
          <a:chOff x="0" y="0"/>
          <a:chExt cx="0" cy="0"/>
        </a:xfrm>
      </p:grpSpPr>
      <p:sp>
        <p:nvSpPr>
          <p:cNvPr id="17" name="Google Shape;17;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19" name="Google Shape;19;p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pic>
        <p:nvPicPr>
          <p:cNvPr id="22" name="Google Shape;22;p2"/>
          <p:cNvPicPr preferRelativeResize="0"/>
          <p:nvPr/>
        </p:nvPicPr>
        <p:blipFill rotWithShape="1">
          <a:blip r:embed="rId2">
            <a:alphaModFix/>
          </a:blip>
          <a:srcRect/>
          <a:stretch/>
        </p:blipFill>
        <p:spPr>
          <a:xfrm>
            <a:off x="7848600" y="6311900"/>
            <a:ext cx="1117600" cy="39370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4"/>
        <p:cNvGrpSpPr/>
        <p:nvPr/>
      </p:nvGrpSpPr>
      <p:grpSpPr>
        <a:xfrm>
          <a:off x="0" y="0"/>
          <a:ext cx="0" cy="0"/>
          <a:chOff x="0" y="0"/>
          <a:chExt cx="0" cy="0"/>
        </a:xfrm>
      </p:grpSpPr>
      <p:sp>
        <p:nvSpPr>
          <p:cNvPr id="75" name="Google Shape;75;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1"/>
          <p:cNvSpPr txBox="1">
            <a:spLocks noGrp="1"/>
          </p:cNvSpPr>
          <p:nvPr>
            <p:ph type="body" idx="1"/>
          </p:nvPr>
        </p:nvSpPr>
        <p:spPr>
          <a:xfrm rot="5400000">
            <a:off x="2309019" y="-251618"/>
            <a:ext cx="4525963" cy="82296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7" name="Google Shape;77;p1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0"/>
        <p:cNvGrpSpPr/>
        <p:nvPr/>
      </p:nvGrpSpPr>
      <p:grpSpPr>
        <a:xfrm>
          <a:off x="0" y="0"/>
          <a:ext cx="0" cy="0"/>
          <a:chOff x="0" y="0"/>
          <a:chExt cx="0" cy="0"/>
        </a:xfrm>
      </p:grpSpPr>
      <p:sp>
        <p:nvSpPr>
          <p:cNvPr id="81" name="Google Shape;81;p12"/>
          <p:cNvSpPr txBox="1">
            <a:spLocks noGrp="1"/>
          </p:cNvSpPr>
          <p:nvPr>
            <p:ph type="title"/>
          </p:nvPr>
        </p:nvSpPr>
        <p:spPr>
          <a:xfrm rot="5400000">
            <a:off x="4732338" y="2171701"/>
            <a:ext cx="5851525" cy="20574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2" name="Google Shape;82;p12"/>
          <p:cNvSpPr txBox="1">
            <a:spLocks noGrp="1"/>
          </p:cNvSpPr>
          <p:nvPr>
            <p:ph type="body" idx="1"/>
          </p:nvPr>
        </p:nvSpPr>
        <p:spPr>
          <a:xfrm rot="5400000">
            <a:off x="541338" y="190500"/>
            <a:ext cx="5851525" cy="6019800"/>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3" name="Google Shape;83;p12"/>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5" name="Google Shape;85;p1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6" name="Google Shape;26;p3"/>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3"/>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9"/>
        <p:cNvGrpSpPr/>
        <p:nvPr/>
      </p:nvGrpSpPr>
      <p:grpSpPr>
        <a:xfrm>
          <a:off x="0" y="0"/>
          <a:ext cx="0" cy="0"/>
          <a:chOff x="0" y="0"/>
          <a:chExt cx="0" cy="0"/>
        </a:xfrm>
      </p:grpSpPr>
      <p:sp>
        <p:nvSpPr>
          <p:cNvPr id="30" name="Google Shape;30;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17365D"/>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rmAutofit/>
          </a:bodyPr>
          <a:lstStyle>
            <a:lvl1pPr marL="457200" lvl="0" indent="-228600" algn="l">
              <a:spcBef>
                <a:spcPts val="400"/>
              </a:spcBef>
              <a:spcAft>
                <a:spcPts val="0"/>
              </a:spcAft>
              <a:buClr>
                <a:srgbClr val="888888"/>
              </a:buClr>
              <a:buSzPts val="2000"/>
              <a:buNone/>
              <a:defRPr sz="2000">
                <a:solidFill>
                  <a:srgbClr val="888888"/>
                </a:solidFill>
              </a:defRPr>
            </a:lvl1pPr>
            <a:lvl2pPr marL="914400" lvl="1" indent="-228600" algn="l">
              <a:spcBef>
                <a:spcPts val="360"/>
              </a:spcBef>
              <a:spcAft>
                <a:spcPts val="0"/>
              </a:spcAft>
              <a:buClr>
                <a:srgbClr val="888888"/>
              </a:buClr>
              <a:buSzPts val="1800"/>
              <a:buNone/>
              <a:defRPr sz="1800">
                <a:solidFill>
                  <a:srgbClr val="888888"/>
                </a:solidFill>
              </a:defRPr>
            </a:lvl2pPr>
            <a:lvl3pPr marL="1371600" lvl="2" indent="-228600" algn="l">
              <a:spcBef>
                <a:spcPts val="320"/>
              </a:spcBef>
              <a:spcAft>
                <a:spcPts val="0"/>
              </a:spcAft>
              <a:buClr>
                <a:srgbClr val="888888"/>
              </a:buClr>
              <a:buSzPts val="1600"/>
              <a:buNone/>
              <a:defRPr sz="1600">
                <a:solidFill>
                  <a:srgbClr val="888888"/>
                </a:solidFill>
              </a:defRPr>
            </a:lvl3pPr>
            <a:lvl4pPr marL="1828800" lvl="3" indent="-228600" algn="l">
              <a:spcBef>
                <a:spcPts val="280"/>
              </a:spcBef>
              <a:spcAft>
                <a:spcPts val="0"/>
              </a:spcAft>
              <a:buClr>
                <a:srgbClr val="888888"/>
              </a:buClr>
              <a:buSzPts val="1400"/>
              <a:buNone/>
              <a:defRPr sz="1400">
                <a:solidFill>
                  <a:srgbClr val="888888"/>
                </a:solidFill>
              </a:defRPr>
            </a:lvl4pPr>
            <a:lvl5pPr marL="2286000" lvl="4" indent="-228600" algn="l">
              <a:spcBef>
                <a:spcPts val="280"/>
              </a:spcBef>
              <a:spcAft>
                <a:spcPts val="0"/>
              </a:spcAft>
              <a:buClr>
                <a:srgbClr val="888888"/>
              </a:buClr>
              <a:buSzPts val="140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32" name="Google Shape;32;p4"/>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4"/>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5"/>
        <p:cNvGrpSpPr/>
        <p:nvPr/>
      </p:nvGrpSpPr>
      <p:grpSpPr>
        <a:xfrm>
          <a:off x="0" y="0"/>
          <a:ext cx="0" cy="0"/>
          <a:chOff x="0" y="0"/>
          <a:chExt cx="0" cy="0"/>
        </a:xfrm>
      </p:grpSpPr>
      <p:sp>
        <p:nvSpPr>
          <p:cNvPr id="36" name="Google Shape;36;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7" name="Google Shape;37;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8" name="Google Shape;38;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rmAutofit/>
          </a:bodyPr>
          <a:lstStyle>
            <a:lvl1pPr marL="457200" lvl="0" indent="-406400" algn="l">
              <a:spcBef>
                <a:spcPts val="560"/>
              </a:spcBef>
              <a:spcAft>
                <a:spcPts val="0"/>
              </a:spcAft>
              <a:buClr>
                <a:schemeClr val="dk1"/>
              </a:buClr>
              <a:buSzPts val="2800"/>
              <a:buChar char="•"/>
              <a:defRPr sz="2800"/>
            </a:lvl1pPr>
            <a:lvl2pPr marL="914400" lvl="1" indent="-381000" algn="l">
              <a:spcBef>
                <a:spcPts val="480"/>
              </a:spcBef>
              <a:spcAft>
                <a:spcPts val="0"/>
              </a:spcAft>
              <a:buClr>
                <a:schemeClr val="dk1"/>
              </a:buClr>
              <a:buSzPts val="2400"/>
              <a:buChar char="–"/>
              <a:defRPr sz="2400"/>
            </a:lvl2pPr>
            <a:lvl3pPr marL="1371600" lvl="2" indent="-355600" algn="l">
              <a:spcBef>
                <a:spcPts val="400"/>
              </a:spcBef>
              <a:spcAft>
                <a:spcPts val="0"/>
              </a:spcAft>
              <a:buClr>
                <a:schemeClr val="dk1"/>
              </a:buClr>
              <a:buSzPts val="2000"/>
              <a:buChar char="•"/>
              <a:defRPr sz="2000"/>
            </a:lvl3pPr>
            <a:lvl4pPr marL="1828800" lvl="3" indent="-342900" algn="l">
              <a:spcBef>
                <a:spcPts val="360"/>
              </a:spcBef>
              <a:spcAft>
                <a:spcPts val="0"/>
              </a:spcAft>
              <a:buClr>
                <a:schemeClr val="dk1"/>
              </a:buClr>
              <a:buSzPts val="1800"/>
              <a:buChar char="–"/>
              <a:defRPr sz="1800"/>
            </a:lvl4pPr>
            <a:lvl5pPr marL="2286000" lvl="4" indent="-342900" algn="l">
              <a:spcBef>
                <a:spcPts val="360"/>
              </a:spcBef>
              <a:spcAft>
                <a:spcPts val="0"/>
              </a:spcAft>
              <a:buClr>
                <a:schemeClr val="dk1"/>
              </a:buClr>
              <a:buSzPts val="180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9" name="Google Shape;39;p5"/>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5"/>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2"/>
        <p:cNvGrpSpPr/>
        <p:nvPr/>
      </p:nvGrpSpPr>
      <p:grpSpPr>
        <a:xfrm>
          <a:off x="0" y="0"/>
          <a:ext cx="0" cy="0"/>
          <a:chOff x="0" y="0"/>
          <a:chExt cx="0" cy="0"/>
        </a:xfrm>
      </p:grpSpPr>
      <p:sp>
        <p:nvSpPr>
          <p:cNvPr id="43" name="Google Shape;43;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5" name="Google Shape;45;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6" name="Google Shape;46;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rmAutofit/>
          </a:bodyPr>
          <a:lstStyle>
            <a:lvl1pPr marL="457200" lvl="0" indent="-228600" algn="l">
              <a:spcBef>
                <a:spcPts val="480"/>
              </a:spcBef>
              <a:spcAft>
                <a:spcPts val="0"/>
              </a:spcAft>
              <a:buClr>
                <a:schemeClr val="dk1"/>
              </a:buClr>
              <a:buSzPts val="2400"/>
              <a:buNone/>
              <a:defRPr sz="2400" b="1"/>
            </a:lvl1pPr>
            <a:lvl2pPr marL="914400" lvl="1" indent="-228600" algn="l">
              <a:spcBef>
                <a:spcPts val="400"/>
              </a:spcBef>
              <a:spcAft>
                <a:spcPts val="0"/>
              </a:spcAft>
              <a:buClr>
                <a:schemeClr val="dk1"/>
              </a:buClr>
              <a:buSzPts val="2000"/>
              <a:buNone/>
              <a:defRPr sz="2000" b="1"/>
            </a:lvl2pPr>
            <a:lvl3pPr marL="1371600" lvl="2" indent="-228600" algn="l">
              <a:spcBef>
                <a:spcPts val="360"/>
              </a:spcBef>
              <a:spcAft>
                <a:spcPts val="0"/>
              </a:spcAft>
              <a:buClr>
                <a:schemeClr val="dk1"/>
              </a:buClr>
              <a:buSzPts val="1800"/>
              <a:buNone/>
              <a:defRPr sz="1800" b="1"/>
            </a:lvl3pPr>
            <a:lvl4pPr marL="1828800" lvl="3" indent="-228600" algn="l">
              <a:spcBef>
                <a:spcPts val="320"/>
              </a:spcBef>
              <a:spcAft>
                <a:spcPts val="0"/>
              </a:spcAft>
              <a:buClr>
                <a:schemeClr val="dk1"/>
              </a:buClr>
              <a:buSzPts val="1600"/>
              <a:buNone/>
              <a:defRPr sz="1600" b="1"/>
            </a:lvl4pPr>
            <a:lvl5pPr marL="2286000" lvl="4" indent="-228600" algn="l">
              <a:spcBef>
                <a:spcPts val="320"/>
              </a:spcBef>
              <a:spcAft>
                <a:spcPts val="0"/>
              </a:spcAft>
              <a:buClr>
                <a:schemeClr val="dk1"/>
              </a:buClr>
              <a:buSzPts val="16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47" name="Google Shape;47;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rmAutofit/>
          </a:bodyPr>
          <a:lstStyle>
            <a:lvl1pPr marL="457200" lvl="0" indent="-381000" algn="l">
              <a:spcBef>
                <a:spcPts val="480"/>
              </a:spcBef>
              <a:spcAft>
                <a:spcPts val="0"/>
              </a:spcAft>
              <a:buClr>
                <a:schemeClr val="dk1"/>
              </a:buClr>
              <a:buSzPts val="2400"/>
              <a:buChar char="•"/>
              <a:defRPr sz="2400"/>
            </a:lvl1pPr>
            <a:lvl2pPr marL="914400" lvl="1" indent="-355600" algn="l">
              <a:spcBef>
                <a:spcPts val="400"/>
              </a:spcBef>
              <a:spcAft>
                <a:spcPts val="0"/>
              </a:spcAft>
              <a:buClr>
                <a:schemeClr val="dk1"/>
              </a:buClr>
              <a:buSzPts val="2000"/>
              <a:buChar char="–"/>
              <a:defRPr sz="2000"/>
            </a:lvl2pPr>
            <a:lvl3pPr marL="1371600" lvl="2" indent="-342900" algn="l">
              <a:spcBef>
                <a:spcPts val="360"/>
              </a:spcBef>
              <a:spcAft>
                <a:spcPts val="0"/>
              </a:spcAft>
              <a:buClr>
                <a:schemeClr val="dk1"/>
              </a:buClr>
              <a:buSzPts val="1800"/>
              <a:buChar char="•"/>
              <a:defRPr sz="1800"/>
            </a:lvl3pPr>
            <a:lvl4pPr marL="1828800" lvl="3" indent="-330200" algn="l">
              <a:spcBef>
                <a:spcPts val="320"/>
              </a:spcBef>
              <a:spcAft>
                <a:spcPts val="0"/>
              </a:spcAft>
              <a:buClr>
                <a:schemeClr val="dk1"/>
              </a:buClr>
              <a:buSzPts val="1600"/>
              <a:buChar char="–"/>
              <a:defRPr sz="1600"/>
            </a:lvl4pPr>
            <a:lvl5pPr marL="2286000" lvl="4" indent="-330200" algn="l">
              <a:spcBef>
                <a:spcPts val="320"/>
              </a:spcBef>
              <a:spcAft>
                <a:spcPts val="0"/>
              </a:spcAft>
              <a:buClr>
                <a:schemeClr val="dk1"/>
              </a:buClr>
              <a:buSzPts val="1600"/>
              <a:buChar char="»"/>
              <a:defRPr sz="16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48" name="Google Shape;48;p6"/>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0" name="Google Shape;50;p6"/>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rgbClr val="17365D"/>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7"/>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7"/>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8"/>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8"/>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17365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rmAutofit/>
          </a:bodyPr>
          <a:lstStyle>
            <a:lvl1pPr marL="457200" lvl="0" indent="-431800" algn="l">
              <a:spcBef>
                <a:spcPts val="640"/>
              </a:spcBef>
              <a:spcAft>
                <a:spcPts val="0"/>
              </a:spcAft>
              <a:buClr>
                <a:schemeClr val="dk1"/>
              </a:buClr>
              <a:buSzPts val="3200"/>
              <a:buChar char="•"/>
              <a:defRPr sz="3200"/>
            </a:lvl1pPr>
            <a:lvl2pPr marL="914400" lvl="1" indent="-406400" algn="l">
              <a:spcBef>
                <a:spcPts val="560"/>
              </a:spcBef>
              <a:spcAft>
                <a:spcPts val="0"/>
              </a:spcAft>
              <a:buClr>
                <a:schemeClr val="dk1"/>
              </a:buClr>
              <a:buSzPts val="2800"/>
              <a:buChar char="–"/>
              <a:defRPr sz="2800"/>
            </a:lvl2pPr>
            <a:lvl3pPr marL="1371600" lvl="2" indent="-381000" algn="l">
              <a:spcBef>
                <a:spcPts val="480"/>
              </a:spcBef>
              <a:spcAft>
                <a:spcPts val="0"/>
              </a:spcAft>
              <a:buClr>
                <a:schemeClr val="dk1"/>
              </a:buClr>
              <a:buSzPts val="2400"/>
              <a:buChar char="•"/>
              <a:defRPr sz="2400"/>
            </a:lvl3pPr>
            <a:lvl4pPr marL="1828800" lvl="3" indent="-355600" algn="l">
              <a:spcBef>
                <a:spcPts val="400"/>
              </a:spcBef>
              <a:spcAft>
                <a:spcPts val="0"/>
              </a:spcAft>
              <a:buClr>
                <a:schemeClr val="dk1"/>
              </a:buClr>
              <a:buSzPts val="2000"/>
              <a:buChar char="–"/>
              <a:defRPr sz="2000"/>
            </a:lvl4pPr>
            <a:lvl5pPr marL="2286000" lvl="4" indent="-355600" algn="l">
              <a:spcBef>
                <a:spcPts val="400"/>
              </a:spcBef>
              <a:spcAft>
                <a:spcPts val="0"/>
              </a:spcAft>
              <a:buClr>
                <a:schemeClr val="dk1"/>
              </a:buClr>
              <a:buSzPts val="2000"/>
              <a:buChar char="»"/>
              <a:defRPr sz="20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63" name="Google Shape;63;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64" name="Google Shape;64;p9"/>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9"/>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7"/>
        <p:cNvGrpSpPr/>
        <p:nvPr/>
      </p:nvGrpSpPr>
      <p:grpSpPr>
        <a:xfrm>
          <a:off x="0" y="0"/>
          <a:ext cx="0" cy="0"/>
          <a:chOff x="0" y="0"/>
          <a:chExt cx="0" cy="0"/>
        </a:xfrm>
      </p:grpSpPr>
      <p:sp>
        <p:nvSpPr>
          <p:cNvPr id="68" name="Google Shape;68;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rgbClr val="17365D"/>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0"/>
          <p:cNvSpPr>
            <a:spLocks noGrp="1"/>
          </p:cNvSpPr>
          <p:nvPr>
            <p:ph type="pic" idx="2"/>
          </p:nvPr>
        </p:nvSpPr>
        <p:spPr>
          <a:xfrm>
            <a:off x="1792288" y="612775"/>
            <a:ext cx="5486400" cy="4114800"/>
          </a:xfrm>
          <a:prstGeom prst="rect">
            <a:avLst/>
          </a:prstGeom>
          <a:noFill/>
          <a:ln>
            <a:noFill/>
          </a:ln>
        </p:spPr>
      </p:sp>
      <p:sp>
        <p:nvSpPr>
          <p:cNvPr id="70" name="Google Shape;70;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Clr>
                <a:schemeClr val="dk1"/>
              </a:buClr>
              <a:buSzPts val="1400"/>
              <a:buNone/>
              <a:defRPr sz="1400"/>
            </a:lvl1pPr>
            <a:lvl2pPr marL="914400" lvl="1" indent="-228600" algn="l">
              <a:spcBef>
                <a:spcPts val="240"/>
              </a:spcBef>
              <a:spcAft>
                <a:spcPts val="0"/>
              </a:spcAft>
              <a:buClr>
                <a:schemeClr val="dk1"/>
              </a:buClr>
              <a:buSzPts val="1200"/>
              <a:buNone/>
              <a:defRPr sz="1200"/>
            </a:lvl2pPr>
            <a:lvl3pPr marL="1371600" lvl="2" indent="-228600" algn="l">
              <a:spcBef>
                <a:spcPts val="200"/>
              </a:spcBef>
              <a:spcAft>
                <a:spcPts val="0"/>
              </a:spcAft>
              <a:buClr>
                <a:schemeClr val="dk1"/>
              </a:buClr>
              <a:buSzPts val="1000"/>
              <a:buNone/>
              <a:defRPr sz="1000"/>
            </a:lvl3pPr>
            <a:lvl4pPr marL="1828800" lvl="3" indent="-228600" algn="l">
              <a:spcBef>
                <a:spcPts val="180"/>
              </a:spcBef>
              <a:spcAft>
                <a:spcPts val="0"/>
              </a:spcAft>
              <a:buClr>
                <a:schemeClr val="dk1"/>
              </a:buClr>
              <a:buSzPts val="900"/>
              <a:buNone/>
              <a:defRPr sz="900"/>
            </a:lvl4pPr>
            <a:lvl5pPr marL="2286000" lvl="4" indent="-228600" algn="l">
              <a:spcBef>
                <a:spcPts val="180"/>
              </a:spcBef>
              <a:spcAft>
                <a:spcPts val="0"/>
              </a:spcAft>
              <a:buClr>
                <a:schemeClr val="dk1"/>
              </a:buClr>
              <a:buSzPts val="900"/>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71" name="Google Shape;71;p10"/>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0"/>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rgbClr val="17365D"/>
              </a:buClr>
              <a:buSzPts val="4400"/>
              <a:buFont typeface="Calibri"/>
              <a:buNone/>
              <a:defRPr sz="4400" b="0" i="0" u="none" strike="noStrike" cap="none">
                <a:solidFill>
                  <a:srgbClr val="17365D"/>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ja-JP"/>
              <a:t>‹#›</a:t>
            </a:fld>
            <a:endParaRPr/>
          </a:p>
        </p:txBody>
      </p:sp>
      <p:pic>
        <p:nvPicPr>
          <p:cNvPr id="15" name="Google Shape;15;p1"/>
          <p:cNvPicPr preferRelativeResize="0"/>
          <p:nvPr/>
        </p:nvPicPr>
        <p:blipFill rotWithShape="1">
          <a:blip r:embed="rId13">
            <a:alphaModFix/>
          </a:blip>
          <a:srcRect/>
          <a:stretch/>
        </p:blipFill>
        <p:spPr>
          <a:xfrm>
            <a:off x="7848600" y="6311900"/>
            <a:ext cx="1117600" cy="393700"/>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microsoft.com/office/2007/relationships/hdphoto" Target="../media/hdphoto1.wdp"/></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15" name="図 14">
            <a:extLst>
              <a:ext uri="{FF2B5EF4-FFF2-40B4-BE49-F238E27FC236}">
                <a16:creationId xmlns:a16="http://schemas.microsoft.com/office/drawing/2014/main" id="{13AB09C4-DA72-1B89-5EB0-8CC31E5B8DED}"/>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1275907" y="132907"/>
            <a:ext cx="6592186" cy="6592186"/>
          </a:xfrm>
          <a:prstGeom prst="ellipse">
            <a:avLst/>
          </a:prstGeom>
          <a:ln>
            <a:noFill/>
          </a:ln>
          <a:effectLst>
            <a:softEdge rad="112500"/>
          </a:effectLst>
        </p:spPr>
      </p:pic>
      <p:sp>
        <p:nvSpPr>
          <p:cNvPr id="16" name="正方形/長方形 15">
            <a:extLst>
              <a:ext uri="{FF2B5EF4-FFF2-40B4-BE49-F238E27FC236}">
                <a16:creationId xmlns:a16="http://schemas.microsoft.com/office/drawing/2014/main" id="{25CF1049-5F83-D6B5-4D84-7354253185B9}"/>
              </a:ext>
            </a:extLst>
          </p:cNvPr>
          <p:cNvSpPr/>
          <p:nvPr/>
        </p:nvSpPr>
        <p:spPr>
          <a:xfrm>
            <a:off x="2118539" y="199361"/>
            <a:ext cx="4912241" cy="6592186"/>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Google Shape;98;p1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7365D"/>
              </a:buClr>
              <a:buSzPts val="4400"/>
              <a:buFont typeface="Calibri"/>
              <a:buNone/>
            </a:pPr>
            <a:r>
              <a:rPr lang="ja-JP" dirty="0">
                <a:solidFill>
                  <a:schemeClr val="tx1"/>
                </a:solidFill>
              </a:rPr>
              <a:t>&lt;</a:t>
            </a:r>
            <a:r>
              <a:rPr lang="ja-JP" altLang="en-US" dirty="0">
                <a:solidFill>
                  <a:schemeClr val="tx1"/>
                </a:solidFill>
              </a:rPr>
              <a:t>お悩み相談おじいのお部屋</a:t>
            </a:r>
            <a:r>
              <a:rPr lang="ja-JP" dirty="0">
                <a:solidFill>
                  <a:schemeClr val="tx1"/>
                </a:solidFill>
              </a:rPr>
              <a:t>&gt;</a:t>
            </a:r>
            <a:endParaRPr dirty="0">
              <a:solidFill>
                <a:schemeClr val="tx1"/>
              </a:solidFill>
            </a:endParaRPr>
          </a:p>
        </p:txBody>
      </p:sp>
      <p:sp>
        <p:nvSpPr>
          <p:cNvPr id="99" name="Google Shape;99;p14"/>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ja-JP" dirty="0">
                <a:solidFill>
                  <a:schemeClr val="tx1"/>
                </a:solidFill>
              </a:rPr>
              <a:t>&lt;</a:t>
            </a:r>
            <a:r>
              <a:rPr lang="ja-JP" altLang="en-US" dirty="0">
                <a:solidFill>
                  <a:schemeClr val="tx1"/>
                </a:solidFill>
              </a:rPr>
              <a:t>きのこごはんチーム</a:t>
            </a:r>
            <a:r>
              <a:rPr lang="ja-JP" dirty="0">
                <a:solidFill>
                  <a:schemeClr val="tx1"/>
                </a:solidFill>
              </a:rPr>
              <a:t>&gt;</a:t>
            </a:r>
            <a:endParaRPr dirty="0">
              <a:solidFill>
                <a:schemeClr val="tx1"/>
              </a:solidFill>
            </a:endParaRPr>
          </a:p>
        </p:txBody>
      </p:sp>
      <p:sp>
        <p:nvSpPr>
          <p:cNvPr id="17" name="正方形/長方形 16">
            <a:extLst>
              <a:ext uri="{FF2B5EF4-FFF2-40B4-BE49-F238E27FC236}">
                <a16:creationId xmlns:a16="http://schemas.microsoft.com/office/drawing/2014/main" id="{C823E52D-E215-890B-6E2B-56ACF0057359}"/>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15" name="図 14">
            <a:extLst>
              <a:ext uri="{FF2B5EF4-FFF2-40B4-BE49-F238E27FC236}">
                <a16:creationId xmlns:a16="http://schemas.microsoft.com/office/drawing/2014/main" id="{13AB09C4-DA72-1B89-5EB0-8CC31E5B8DED}"/>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1275907" y="132907"/>
            <a:ext cx="6592186" cy="6592186"/>
          </a:xfrm>
          <a:prstGeom prst="ellipse">
            <a:avLst/>
          </a:prstGeom>
          <a:ln>
            <a:noFill/>
          </a:ln>
          <a:effectLst>
            <a:softEdge rad="112500"/>
          </a:effectLst>
        </p:spPr>
      </p:pic>
      <p:sp>
        <p:nvSpPr>
          <p:cNvPr id="16" name="正方形/長方形 15">
            <a:extLst>
              <a:ext uri="{FF2B5EF4-FFF2-40B4-BE49-F238E27FC236}">
                <a16:creationId xmlns:a16="http://schemas.microsoft.com/office/drawing/2014/main" id="{25CF1049-5F83-D6B5-4D84-7354253185B9}"/>
              </a:ext>
            </a:extLst>
          </p:cNvPr>
          <p:cNvSpPr/>
          <p:nvPr/>
        </p:nvSpPr>
        <p:spPr>
          <a:xfrm>
            <a:off x="2118539" y="199361"/>
            <a:ext cx="4912241" cy="6592186"/>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Google Shape;98;p14"/>
          <p:cNvSpPr txBox="1">
            <a:spLocks noGrp="1"/>
          </p:cNvSpPr>
          <p:nvPr>
            <p:ph type="ctrTitle"/>
          </p:nvPr>
        </p:nvSpPr>
        <p:spPr>
          <a:xfrm>
            <a:off x="685800" y="2875416"/>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17365D"/>
              </a:buClr>
              <a:buSzPts val="4400"/>
              <a:buFont typeface="Calibri"/>
              <a:buNone/>
            </a:pPr>
            <a:r>
              <a:rPr lang="ja-JP" sz="9600" dirty="0">
                <a:solidFill>
                  <a:schemeClr val="tx1"/>
                </a:solidFill>
              </a:rPr>
              <a:t>&lt;</a:t>
            </a:r>
            <a:r>
              <a:rPr lang="en-US" altLang="ja-JP" sz="9600" dirty="0">
                <a:solidFill>
                  <a:schemeClr val="tx1"/>
                </a:solidFill>
              </a:rPr>
              <a:t>END</a:t>
            </a:r>
            <a:r>
              <a:rPr lang="ja-JP" sz="9600" dirty="0">
                <a:solidFill>
                  <a:schemeClr val="tx1"/>
                </a:solidFill>
              </a:rPr>
              <a:t>&gt;</a:t>
            </a:r>
            <a:endParaRPr sz="9600" dirty="0">
              <a:solidFill>
                <a:schemeClr val="tx1"/>
              </a:solidFill>
            </a:endParaRPr>
          </a:p>
        </p:txBody>
      </p:sp>
      <p:sp>
        <p:nvSpPr>
          <p:cNvPr id="99" name="Google Shape;99;p14"/>
          <p:cNvSpPr txBox="1">
            <a:spLocks noGrp="1"/>
          </p:cNvSpPr>
          <p:nvPr>
            <p:ph type="subTitle" idx="1"/>
          </p:nvPr>
        </p:nvSpPr>
        <p:spPr>
          <a:xfrm>
            <a:off x="1110343" y="298231"/>
            <a:ext cx="6400800" cy="613229"/>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ja-JP" dirty="0">
                <a:solidFill>
                  <a:schemeClr val="tx1"/>
                </a:solidFill>
              </a:rPr>
              <a:t>&lt;</a:t>
            </a:r>
            <a:r>
              <a:rPr lang="ja-JP" altLang="en-US" dirty="0">
                <a:solidFill>
                  <a:schemeClr val="tx1"/>
                </a:solidFill>
              </a:rPr>
              <a:t>きのこごはんチーム</a:t>
            </a:r>
            <a:r>
              <a:rPr lang="ja-JP" dirty="0">
                <a:solidFill>
                  <a:schemeClr val="tx1"/>
                </a:solidFill>
              </a:rPr>
              <a:t>&gt;</a:t>
            </a:r>
            <a:endParaRPr dirty="0">
              <a:solidFill>
                <a:schemeClr val="tx1"/>
              </a:solidFill>
            </a:endParaRPr>
          </a:p>
        </p:txBody>
      </p:sp>
      <p:sp>
        <p:nvSpPr>
          <p:cNvPr id="17" name="正方形/長方形 16">
            <a:extLst>
              <a:ext uri="{FF2B5EF4-FFF2-40B4-BE49-F238E27FC236}">
                <a16:creationId xmlns:a16="http://schemas.microsoft.com/office/drawing/2014/main" id="{C823E52D-E215-890B-6E2B-56ACF0057359}"/>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295386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dirty="0">
                <a:solidFill>
                  <a:schemeClr val="tx1"/>
                </a:solidFill>
              </a:rPr>
              <a:t>なぜ</a:t>
            </a:r>
            <a:r>
              <a:rPr lang="ja-JP" altLang="en-US" dirty="0">
                <a:solidFill>
                  <a:schemeClr val="tx1"/>
                </a:solidFill>
              </a:rPr>
              <a:t>私たち</a:t>
            </a:r>
            <a:r>
              <a:rPr lang="ja-JP" dirty="0">
                <a:solidFill>
                  <a:schemeClr val="tx1"/>
                </a:solidFill>
              </a:rPr>
              <a:t>はここにいるのか</a:t>
            </a:r>
            <a:r>
              <a:rPr lang="en-US" altLang="ja-JP" dirty="0">
                <a:solidFill>
                  <a:schemeClr val="tx1"/>
                </a:solidFill>
              </a:rPr>
              <a:t>#1</a:t>
            </a:r>
            <a:endParaRPr dirty="0">
              <a:solidFill>
                <a:schemeClr val="tx1"/>
              </a:solidFill>
            </a:endParaRPr>
          </a:p>
        </p:txBody>
      </p:sp>
      <p:sp>
        <p:nvSpPr>
          <p:cNvPr id="106" name="Google Shape;106;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ja-JP" altLang="en-US" dirty="0"/>
              <a:t>自己紹介にて当グループの過半数以上の趣味が共通していることが判明しました。</a:t>
            </a:r>
            <a:endParaRPr dirty="0"/>
          </a:p>
        </p:txBody>
      </p:sp>
      <p:sp>
        <p:nvSpPr>
          <p:cNvPr id="2" name="正方形/長方形 1">
            <a:extLst>
              <a:ext uri="{FF2B5EF4-FFF2-40B4-BE49-F238E27FC236}">
                <a16:creationId xmlns:a16="http://schemas.microsoft.com/office/drawing/2014/main" id="{BBC87104-D184-3927-95E7-53F1B2BCBDB3}"/>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矢印: 下 2">
            <a:extLst>
              <a:ext uri="{FF2B5EF4-FFF2-40B4-BE49-F238E27FC236}">
                <a16:creationId xmlns:a16="http://schemas.microsoft.com/office/drawing/2014/main" id="{CD9F6856-D6BA-AC29-F044-855C3A916F5B}"/>
              </a:ext>
            </a:extLst>
          </p:cNvPr>
          <p:cNvSpPr/>
          <p:nvPr/>
        </p:nvSpPr>
        <p:spPr>
          <a:xfrm>
            <a:off x="3715657" y="2891972"/>
            <a:ext cx="1553029" cy="1476829"/>
          </a:xfrm>
          <a:prstGeom prst="downArrow">
            <a:avLst/>
          </a:prstGeom>
          <a:solidFill>
            <a:srgbClr val="00B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ABAA6594-1274-A7F2-DD9D-13B009E9AA64}"/>
              </a:ext>
            </a:extLst>
          </p:cNvPr>
          <p:cNvGrpSpPr/>
          <p:nvPr/>
        </p:nvGrpSpPr>
        <p:grpSpPr>
          <a:xfrm>
            <a:off x="798058" y="4613995"/>
            <a:ext cx="7388225" cy="1512168"/>
            <a:chOff x="798058" y="4613995"/>
            <a:chExt cx="7388225" cy="1512168"/>
          </a:xfrm>
        </p:grpSpPr>
        <p:pic>
          <p:nvPicPr>
            <p:cNvPr id="4" name="Google Shape;108;p15">
              <a:extLst>
                <a:ext uri="{FF2B5EF4-FFF2-40B4-BE49-F238E27FC236}">
                  <a16:creationId xmlns:a16="http://schemas.microsoft.com/office/drawing/2014/main" id="{0F55E0EC-50A6-6AE8-FDF2-BCC6B2FFAA2E}"/>
                </a:ext>
              </a:extLst>
            </p:cNvPr>
            <p:cNvPicPr preferRelativeResize="0"/>
            <p:nvPr/>
          </p:nvPicPr>
          <p:blipFill rotWithShape="1">
            <a:blip r:embed="rId3">
              <a:alphaModFix/>
            </a:blip>
            <a:srcRect/>
            <a:stretch/>
          </p:blipFill>
          <p:spPr>
            <a:xfrm>
              <a:off x="798058" y="4613995"/>
              <a:ext cx="7388225" cy="1512168"/>
            </a:xfrm>
            <a:prstGeom prst="rect">
              <a:avLst/>
            </a:prstGeom>
            <a:noFill/>
            <a:ln>
              <a:noFill/>
            </a:ln>
          </p:spPr>
        </p:pic>
        <p:sp>
          <p:nvSpPr>
            <p:cNvPr id="5" name="テキスト ボックス 4">
              <a:extLst>
                <a:ext uri="{FF2B5EF4-FFF2-40B4-BE49-F238E27FC236}">
                  <a16:creationId xmlns:a16="http://schemas.microsoft.com/office/drawing/2014/main" id="{96605D45-AE7D-FFD0-62AB-7B94B82E5EF8}"/>
                </a:ext>
              </a:extLst>
            </p:cNvPr>
            <p:cNvSpPr txBox="1"/>
            <p:nvPr/>
          </p:nvSpPr>
          <p:spPr>
            <a:xfrm>
              <a:off x="3599543" y="4830088"/>
              <a:ext cx="2148114" cy="1107996"/>
            </a:xfrm>
            <a:prstGeom prst="rect">
              <a:avLst/>
            </a:prstGeom>
            <a:noFill/>
          </p:spPr>
          <p:txBody>
            <a:bodyPr wrap="square" rtlCol="0">
              <a:spAutoFit/>
            </a:bodyPr>
            <a:lstStyle/>
            <a:p>
              <a:r>
                <a:rPr kumimoji="1" lang="ja-JP" altLang="en-US" sz="6600" dirty="0"/>
                <a:t>漫画</a:t>
              </a:r>
            </a:p>
          </p:txBody>
        </p:sp>
      </p:grpSp>
    </p:spTree>
    <p:extLst>
      <p:ext uri="{BB962C8B-B14F-4D97-AF65-F5344CB8AC3E}">
        <p14:creationId xmlns:p14="http://schemas.microsoft.com/office/powerpoint/2010/main" val="226065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dirty="0">
                <a:solidFill>
                  <a:schemeClr val="tx1"/>
                </a:solidFill>
              </a:rPr>
              <a:t>なぜ</a:t>
            </a:r>
            <a:r>
              <a:rPr lang="ja-JP" altLang="en-US" dirty="0">
                <a:solidFill>
                  <a:schemeClr val="tx1"/>
                </a:solidFill>
              </a:rPr>
              <a:t>私たち</a:t>
            </a:r>
            <a:r>
              <a:rPr lang="ja-JP" dirty="0">
                <a:solidFill>
                  <a:schemeClr val="tx1"/>
                </a:solidFill>
              </a:rPr>
              <a:t>はここにいるのか</a:t>
            </a:r>
            <a:r>
              <a:rPr lang="en-US" altLang="ja-JP" dirty="0">
                <a:solidFill>
                  <a:schemeClr val="tx1"/>
                </a:solidFill>
              </a:rPr>
              <a:t>#2</a:t>
            </a:r>
            <a:endParaRPr dirty="0">
              <a:solidFill>
                <a:schemeClr val="tx1"/>
              </a:solidFill>
            </a:endParaRPr>
          </a:p>
        </p:txBody>
      </p:sp>
      <p:sp>
        <p:nvSpPr>
          <p:cNvPr id="106" name="Google Shape;106;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ctr" anchorCtr="0">
            <a:normAutofit/>
          </a:bodyPr>
          <a:lstStyle/>
          <a:p>
            <a:pPr marL="0" lvl="0" indent="0" rtl="0">
              <a:spcBef>
                <a:spcPts val="0"/>
              </a:spcBef>
              <a:spcAft>
                <a:spcPts val="0"/>
              </a:spcAft>
              <a:buClr>
                <a:schemeClr val="dk1"/>
              </a:buClr>
              <a:buSzPts val="3200"/>
              <a:buNone/>
            </a:pPr>
            <a:r>
              <a:rPr lang="ja-JP" altLang="en-US" dirty="0"/>
              <a:t>漫画レコメンドのツールを作ろうと話していたところ、先生より</a:t>
            </a:r>
            <a:r>
              <a:rPr lang="en-US" altLang="ja-JP" dirty="0"/>
              <a:t>『</a:t>
            </a:r>
            <a:r>
              <a:rPr lang="ja-JP" altLang="en-US" dirty="0"/>
              <a:t>「良かった漫画」や「悪かった漫画」に出会ったきっかけを深堀りすることで、より色んな方にとって「良い漫画」になるであろう作品と出合ってもらうきっかけになるのではないか。</a:t>
            </a:r>
            <a:r>
              <a:rPr lang="en-US" altLang="ja-JP" dirty="0"/>
              <a:t>』</a:t>
            </a:r>
            <a:r>
              <a:rPr lang="ja-JP" altLang="en-US" dirty="0"/>
              <a:t>とアドバイスをいただきました。</a:t>
            </a:r>
            <a:endParaRPr lang="en-US" altLang="ja-JP" dirty="0"/>
          </a:p>
        </p:txBody>
      </p:sp>
      <p:sp>
        <p:nvSpPr>
          <p:cNvPr id="2" name="正方形/長方形 1">
            <a:extLst>
              <a:ext uri="{FF2B5EF4-FFF2-40B4-BE49-F238E27FC236}">
                <a16:creationId xmlns:a16="http://schemas.microsoft.com/office/drawing/2014/main" id="{BBC87104-D184-3927-95E7-53F1B2BCBDB3}"/>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02128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dirty="0">
                <a:solidFill>
                  <a:schemeClr val="tx1"/>
                </a:solidFill>
              </a:rPr>
              <a:t>なぜ</a:t>
            </a:r>
            <a:r>
              <a:rPr lang="ja-JP" altLang="en-US" dirty="0">
                <a:solidFill>
                  <a:schemeClr val="tx1"/>
                </a:solidFill>
              </a:rPr>
              <a:t>私たち</a:t>
            </a:r>
            <a:r>
              <a:rPr lang="ja-JP" dirty="0">
                <a:solidFill>
                  <a:schemeClr val="tx1"/>
                </a:solidFill>
              </a:rPr>
              <a:t>はここにいるのか</a:t>
            </a:r>
            <a:r>
              <a:rPr lang="en-US" altLang="ja-JP" dirty="0">
                <a:solidFill>
                  <a:schemeClr val="tx1"/>
                </a:solidFill>
              </a:rPr>
              <a:t>#3</a:t>
            </a:r>
            <a:endParaRPr dirty="0">
              <a:solidFill>
                <a:schemeClr val="tx1"/>
              </a:solidFill>
            </a:endParaRPr>
          </a:p>
        </p:txBody>
      </p:sp>
      <p:sp>
        <p:nvSpPr>
          <p:cNvPr id="106" name="Google Shape;106;p15"/>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Clr>
                <a:schemeClr val="dk1"/>
              </a:buClr>
              <a:buSzPts val="3200"/>
              <a:buNone/>
            </a:pPr>
            <a:r>
              <a:rPr lang="ja-JP" altLang="en-US" dirty="0"/>
              <a:t>「良い漫画」に出会ったきっかけを思い返すと、、、</a:t>
            </a:r>
            <a:endParaRPr lang="en-US" dirty="0"/>
          </a:p>
        </p:txBody>
      </p:sp>
      <p:sp>
        <p:nvSpPr>
          <p:cNvPr id="2" name="正方形/長方形 1">
            <a:extLst>
              <a:ext uri="{FF2B5EF4-FFF2-40B4-BE49-F238E27FC236}">
                <a16:creationId xmlns:a16="http://schemas.microsoft.com/office/drawing/2014/main" id="{BBC87104-D184-3927-95E7-53F1B2BCBDB3}"/>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矢印: 下 2">
            <a:extLst>
              <a:ext uri="{FF2B5EF4-FFF2-40B4-BE49-F238E27FC236}">
                <a16:creationId xmlns:a16="http://schemas.microsoft.com/office/drawing/2014/main" id="{CD9F6856-D6BA-AC29-F044-855C3A916F5B}"/>
              </a:ext>
            </a:extLst>
          </p:cNvPr>
          <p:cNvSpPr/>
          <p:nvPr/>
        </p:nvSpPr>
        <p:spPr>
          <a:xfrm>
            <a:off x="3715657" y="2891972"/>
            <a:ext cx="1553029" cy="1476829"/>
          </a:xfrm>
          <a:prstGeom prst="downArrow">
            <a:avLst/>
          </a:prstGeom>
          <a:solidFill>
            <a:srgbClr val="00B050"/>
          </a:solidFill>
          <a:ln>
            <a:solidFill>
              <a:srgbClr val="00B050"/>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nvGrpSpPr>
          <p:cNvPr id="6" name="グループ化 5">
            <a:extLst>
              <a:ext uri="{FF2B5EF4-FFF2-40B4-BE49-F238E27FC236}">
                <a16:creationId xmlns:a16="http://schemas.microsoft.com/office/drawing/2014/main" id="{ABAA6594-1274-A7F2-DD9D-13B009E9AA64}"/>
              </a:ext>
            </a:extLst>
          </p:cNvPr>
          <p:cNvGrpSpPr/>
          <p:nvPr/>
        </p:nvGrpSpPr>
        <p:grpSpPr>
          <a:xfrm>
            <a:off x="798058" y="4613995"/>
            <a:ext cx="7388225" cy="1512168"/>
            <a:chOff x="798058" y="4613995"/>
            <a:chExt cx="7388225" cy="1512168"/>
          </a:xfrm>
        </p:grpSpPr>
        <p:pic>
          <p:nvPicPr>
            <p:cNvPr id="4" name="Google Shape;108;p15">
              <a:extLst>
                <a:ext uri="{FF2B5EF4-FFF2-40B4-BE49-F238E27FC236}">
                  <a16:creationId xmlns:a16="http://schemas.microsoft.com/office/drawing/2014/main" id="{0F55E0EC-50A6-6AE8-FDF2-BCC6B2FFAA2E}"/>
                </a:ext>
              </a:extLst>
            </p:cNvPr>
            <p:cNvPicPr preferRelativeResize="0"/>
            <p:nvPr/>
          </p:nvPicPr>
          <p:blipFill rotWithShape="1">
            <a:blip r:embed="rId3">
              <a:alphaModFix/>
            </a:blip>
            <a:srcRect/>
            <a:stretch/>
          </p:blipFill>
          <p:spPr>
            <a:xfrm>
              <a:off x="798058" y="4613995"/>
              <a:ext cx="7388225" cy="1512168"/>
            </a:xfrm>
            <a:prstGeom prst="rect">
              <a:avLst/>
            </a:prstGeom>
            <a:noFill/>
            <a:ln>
              <a:noFill/>
            </a:ln>
          </p:spPr>
        </p:pic>
        <p:sp>
          <p:nvSpPr>
            <p:cNvPr id="5" name="テキスト ボックス 4">
              <a:extLst>
                <a:ext uri="{FF2B5EF4-FFF2-40B4-BE49-F238E27FC236}">
                  <a16:creationId xmlns:a16="http://schemas.microsoft.com/office/drawing/2014/main" id="{96605D45-AE7D-FFD0-62AB-7B94B82E5EF8}"/>
                </a:ext>
              </a:extLst>
            </p:cNvPr>
            <p:cNvSpPr txBox="1"/>
            <p:nvPr/>
          </p:nvSpPr>
          <p:spPr>
            <a:xfrm>
              <a:off x="2394857" y="5148511"/>
              <a:ext cx="4426857" cy="646331"/>
            </a:xfrm>
            <a:prstGeom prst="rect">
              <a:avLst/>
            </a:prstGeom>
            <a:noFill/>
          </p:spPr>
          <p:txBody>
            <a:bodyPr wrap="square" rtlCol="0">
              <a:spAutoFit/>
            </a:bodyPr>
            <a:lstStyle/>
            <a:p>
              <a:r>
                <a:rPr kumimoji="1" lang="ja-JP" altLang="en-US" sz="3600" dirty="0"/>
                <a:t>親しい人からの紹介</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1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dirty="0">
                <a:solidFill>
                  <a:schemeClr val="tx1"/>
                </a:solidFill>
              </a:rPr>
              <a:t>なぜ</a:t>
            </a:r>
            <a:r>
              <a:rPr lang="ja-JP" altLang="en-US" dirty="0">
                <a:solidFill>
                  <a:schemeClr val="tx1"/>
                </a:solidFill>
              </a:rPr>
              <a:t>私たち</a:t>
            </a:r>
            <a:r>
              <a:rPr lang="ja-JP" dirty="0">
                <a:solidFill>
                  <a:schemeClr val="tx1"/>
                </a:solidFill>
              </a:rPr>
              <a:t>はここにいるのか</a:t>
            </a:r>
            <a:r>
              <a:rPr lang="en-US" altLang="ja-JP" dirty="0">
                <a:solidFill>
                  <a:schemeClr val="tx1"/>
                </a:solidFill>
              </a:rPr>
              <a:t>#4</a:t>
            </a:r>
            <a:endParaRPr dirty="0">
              <a:solidFill>
                <a:schemeClr val="tx1"/>
              </a:solidFill>
            </a:endParaRPr>
          </a:p>
        </p:txBody>
      </p:sp>
      <p:sp>
        <p:nvSpPr>
          <p:cNvPr id="106" name="Google Shape;106;p15"/>
          <p:cNvSpPr txBox="1">
            <a:spLocks noGrp="1"/>
          </p:cNvSpPr>
          <p:nvPr>
            <p:ph type="body" idx="1"/>
          </p:nvPr>
        </p:nvSpPr>
        <p:spPr>
          <a:xfrm>
            <a:off x="457200" y="1600201"/>
            <a:ext cx="8229600" cy="2464520"/>
          </a:xfrm>
          <a:prstGeom prst="rect">
            <a:avLst/>
          </a:prstGeom>
          <a:noFill/>
          <a:ln>
            <a:noFill/>
          </a:ln>
        </p:spPr>
        <p:txBody>
          <a:bodyPr spcFirstLastPara="1" wrap="square" lIns="91425" tIns="45700" rIns="91425" bIns="45700" anchor="ctr" anchorCtr="0">
            <a:normAutofit/>
          </a:bodyPr>
          <a:lstStyle/>
          <a:p>
            <a:pPr marL="0" lvl="0" indent="0" rtl="0">
              <a:spcBef>
                <a:spcPts val="0"/>
              </a:spcBef>
              <a:spcAft>
                <a:spcPts val="0"/>
              </a:spcAft>
              <a:buClr>
                <a:schemeClr val="dk1"/>
              </a:buClr>
              <a:buSzPts val="3200"/>
              <a:buNone/>
            </a:pPr>
            <a:r>
              <a:rPr lang="ja-JP" altLang="en-US" dirty="0"/>
              <a:t>自分の信頼した人からのおすすめやアドバイスは受け入れやすいという考えの元、</a:t>
            </a:r>
            <a:endParaRPr lang="en-US" altLang="ja-JP" dirty="0"/>
          </a:p>
          <a:p>
            <a:pPr marL="0" lvl="0" indent="0" rtl="0">
              <a:spcBef>
                <a:spcPts val="0"/>
              </a:spcBef>
              <a:spcAft>
                <a:spcPts val="0"/>
              </a:spcAft>
              <a:buClr>
                <a:schemeClr val="dk1"/>
              </a:buClr>
              <a:buSzPts val="3200"/>
              <a:buNone/>
            </a:pPr>
            <a:endParaRPr lang="en-US" altLang="ja-JP" dirty="0"/>
          </a:p>
        </p:txBody>
      </p:sp>
      <p:sp>
        <p:nvSpPr>
          <p:cNvPr id="2" name="正方形/長方形 1">
            <a:extLst>
              <a:ext uri="{FF2B5EF4-FFF2-40B4-BE49-F238E27FC236}">
                <a16:creationId xmlns:a16="http://schemas.microsoft.com/office/drawing/2014/main" id="{BBC87104-D184-3927-95E7-53F1B2BCBDB3}"/>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 name="グループ化 4">
            <a:extLst>
              <a:ext uri="{FF2B5EF4-FFF2-40B4-BE49-F238E27FC236}">
                <a16:creationId xmlns:a16="http://schemas.microsoft.com/office/drawing/2014/main" id="{1F242F1B-8B62-6055-87FC-3B984B38DFDF}"/>
              </a:ext>
            </a:extLst>
          </p:cNvPr>
          <p:cNvGrpSpPr/>
          <p:nvPr/>
        </p:nvGrpSpPr>
        <p:grpSpPr>
          <a:xfrm>
            <a:off x="591457" y="3704772"/>
            <a:ext cx="7961086" cy="2347686"/>
            <a:chOff x="591457" y="3704772"/>
            <a:chExt cx="7961086" cy="2347686"/>
          </a:xfrm>
        </p:grpSpPr>
        <p:pic>
          <p:nvPicPr>
            <p:cNvPr id="3" name="Google Shape;108;p15">
              <a:extLst>
                <a:ext uri="{FF2B5EF4-FFF2-40B4-BE49-F238E27FC236}">
                  <a16:creationId xmlns:a16="http://schemas.microsoft.com/office/drawing/2014/main" id="{2F6EE539-2EBB-31F2-3899-A6274F6361C9}"/>
                </a:ext>
              </a:extLst>
            </p:cNvPr>
            <p:cNvPicPr preferRelativeResize="0"/>
            <p:nvPr/>
          </p:nvPicPr>
          <p:blipFill rotWithShape="1">
            <a:blip r:embed="rId3">
              <a:alphaModFix/>
            </a:blip>
            <a:srcRect/>
            <a:stretch/>
          </p:blipFill>
          <p:spPr>
            <a:xfrm>
              <a:off x="591457" y="3704772"/>
              <a:ext cx="7961086" cy="2347686"/>
            </a:xfrm>
            <a:prstGeom prst="rect">
              <a:avLst/>
            </a:prstGeom>
            <a:noFill/>
            <a:ln>
              <a:noFill/>
            </a:ln>
          </p:spPr>
        </p:pic>
        <p:sp>
          <p:nvSpPr>
            <p:cNvPr id="4" name="テキスト ボックス 3">
              <a:extLst>
                <a:ext uri="{FF2B5EF4-FFF2-40B4-BE49-F238E27FC236}">
                  <a16:creationId xmlns:a16="http://schemas.microsoft.com/office/drawing/2014/main" id="{505C447F-9B57-31A1-9448-511AEBF9646D}"/>
                </a:ext>
              </a:extLst>
            </p:cNvPr>
            <p:cNvSpPr txBox="1"/>
            <p:nvPr/>
          </p:nvSpPr>
          <p:spPr>
            <a:xfrm>
              <a:off x="1770744" y="4181426"/>
              <a:ext cx="5994400" cy="1754326"/>
            </a:xfrm>
            <a:prstGeom prst="rect">
              <a:avLst/>
            </a:prstGeom>
            <a:noFill/>
          </p:spPr>
          <p:txBody>
            <a:bodyPr wrap="square" rtlCol="0">
              <a:spAutoFit/>
            </a:bodyPr>
            <a:lstStyle/>
            <a:p>
              <a:r>
                <a:rPr kumimoji="1" lang="ja-JP" altLang="en-US" sz="3600" dirty="0"/>
                <a:t>信頼できて、何でも聞ける、聞いてもらえる、お悩み相談</a:t>
              </a:r>
              <a:r>
                <a:rPr kumimoji="1" lang="en-US" altLang="ja-JP" sz="3600" dirty="0"/>
                <a:t>AI</a:t>
              </a:r>
              <a:r>
                <a:rPr kumimoji="1" lang="ja-JP" altLang="en-US" sz="3600" dirty="0"/>
                <a:t>を作成しよう！！</a:t>
              </a:r>
            </a:p>
          </p:txBody>
        </p:sp>
      </p:grpSp>
    </p:spTree>
    <p:extLst>
      <p:ext uri="{BB962C8B-B14F-4D97-AF65-F5344CB8AC3E}">
        <p14:creationId xmlns:p14="http://schemas.microsoft.com/office/powerpoint/2010/main" val="148123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rgbClr val="17365D"/>
              </a:buClr>
              <a:buSzPts val="4400"/>
              <a:buFont typeface="Calibri"/>
              <a:buNone/>
            </a:pPr>
            <a:r>
              <a:rPr lang="ja-JP" dirty="0">
                <a:solidFill>
                  <a:schemeClr val="tx1"/>
                </a:solidFill>
              </a:rPr>
              <a:t>エレベーターピッチ</a:t>
            </a:r>
            <a:endParaRPr dirty="0">
              <a:solidFill>
                <a:schemeClr val="tx1"/>
              </a:solidFill>
            </a:endParaRPr>
          </a:p>
        </p:txBody>
      </p:sp>
      <p:sp>
        <p:nvSpPr>
          <p:cNvPr id="116" name="Google Shape;116;p16"/>
          <p:cNvSpPr txBox="1">
            <a:spLocks noGrp="1"/>
          </p:cNvSpPr>
          <p:nvPr>
            <p:ph type="body" idx="1"/>
          </p:nvPr>
        </p:nvSpPr>
        <p:spPr>
          <a:xfrm>
            <a:off x="457200" y="1393369"/>
            <a:ext cx="8229600" cy="5007429"/>
          </a:xfrm>
          <a:prstGeom prst="rect">
            <a:avLst/>
          </a:prstGeom>
          <a:noFill/>
          <a:ln>
            <a:noFill/>
          </a:ln>
        </p:spPr>
        <p:txBody>
          <a:bodyPr spcFirstLastPara="1" wrap="square" lIns="91425" tIns="45700" rIns="91425" bIns="45700" anchor="t" anchorCtr="0">
            <a:normAutofit/>
          </a:bodyPr>
          <a:lstStyle/>
          <a:p>
            <a:pPr marL="342900" lvl="0" indent="-342900" algn="l" rtl="0">
              <a:spcBef>
                <a:spcPts val="0"/>
              </a:spcBef>
              <a:spcAft>
                <a:spcPts val="0"/>
              </a:spcAft>
              <a:buClr>
                <a:srgbClr val="008000"/>
              </a:buClr>
              <a:buSzPct val="100000"/>
              <a:buChar char="•"/>
            </a:pPr>
            <a:r>
              <a:rPr lang="ja-JP" dirty="0">
                <a:solidFill>
                  <a:srgbClr val="008000"/>
                </a:solidFill>
              </a:rPr>
              <a:t>[</a:t>
            </a:r>
            <a:r>
              <a:rPr lang="ja-JP" altLang="en-US" dirty="0">
                <a:solidFill>
                  <a:srgbClr val="008000"/>
                </a:solidFill>
              </a:rPr>
              <a:t>誰にも言えない相談や愚痴の発散場所</a:t>
            </a:r>
            <a:r>
              <a:rPr lang="ja-JP" dirty="0">
                <a:solidFill>
                  <a:srgbClr val="008000"/>
                </a:solidFill>
              </a:rPr>
              <a:t>]</a:t>
            </a:r>
            <a:r>
              <a:rPr lang="ja-JP" sz="2800" dirty="0">
                <a:solidFill>
                  <a:srgbClr val="000000"/>
                </a:solidFill>
              </a:rPr>
              <a:t>を望んでいる</a:t>
            </a:r>
            <a:r>
              <a:rPr lang="ja-JP" altLang="en-US" sz="2800" dirty="0">
                <a:solidFill>
                  <a:srgbClr val="000000"/>
                </a:solidFill>
              </a:rPr>
              <a:t>人にとって</a:t>
            </a:r>
            <a:endParaRPr dirty="0">
              <a:solidFill>
                <a:srgbClr val="000000"/>
              </a:solidFill>
            </a:endParaRPr>
          </a:p>
          <a:p>
            <a:pPr marL="342900" lvl="0" indent="-342900" algn="l" rtl="0">
              <a:spcBef>
                <a:spcPts val="592"/>
              </a:spcBef>
              <a:spcAft>
                <a:spcPts val="0"/>
              </a:spcAft>
              <a:buClr>
                <a:srgbClr val="008000"/>
              </a:buClr>
              <a:buSzPct val="100000"/>
              <a:buChar char="•"/>
            </a:pPr>
            <a:r>
              <a:rPr lang="ja-JP" dirty="0">
                <a:solidFill>
                  <a:srgbClr val="008000"/>
                </a:solidFill>
              </a:rPr>
              <a:t>[</a:t>
            </a:r>
            <a:r>
              <a:rPr lang="ja-JP" altLang="en-US" dirty="0">
                <a:solidFill>
                  <a:srgbClr val="008000"/>
                </a:solidFill>
              </a:rPr>
              <a:t>お悩み相談おじいのお部屋</a:t>
            </a:r>
            <a:r>
              <a:rPr lang="ja-JP" dirty="0">
                <a:solidFill>
                  <a:srgbClr val="008000"/>
                </a:solidFill>
              </a:rPr>
              <a:t>]</a:t>
            </a:r>
            <a:r>
              <a:rPr lang="ja-JP" sz="2800" dirty="0">
                <a:solidFill>
                  <a:srgbClr val="000000"/>
                </a:solidFill>
              </a:rPr>
              <a:t>は</a:t>
            </a:r>
            <a:endParaRPr dirty="0">
              <a:solidFill>
                <a:srgbClr val="000000"/>
              </a:solidFill>
            </a:endParaRPr>
          </a:p>
          <a:p>
            <a:pPr marL="342900" lvl="0" indent="-342900" algn="l" rtl="0">
              <a:spcBef>
                <a:spcPts val="592"/>
              </a:spcBef>
              <a:spcAft>
                <a:spcPts val="0"/>
              </a:spcAft>
              <a:buClr>
                <a:srgbClr val="008000"/>
              </a:buClr>
              <a:buSzPct val="100000"/>
              <a:buChar char="•"/>
            </a:pPr>
            <a:r>
              <a:rPr lang="ja-JP" dirty="0">
                <a:solidFill>
                  <a:srgbClr val="008000"/>
                </a:solidFill>
              </a:rPr>
              <a:t>[</a:t>
            </a:r>
            <a:r>
              <a:rPr lang="ja-JP" altLang="en-US" dirty="0">
                <a:solidFill>
                  <a:srgbClr val="008000"/>
                </a:solidFill>
              </a:rPr>
              <a:t>悩み相談同調チャットボット</a:t>
            </a:r>
            <a:r>
              <a:rPr lang="ja-JP" dirty="0">
                <a:solidFill>
                  <a:srgbClr val="008000"/>
                </a:solidFill>
              </a:rPr>
              <a:t>]</a:t>
            </a:r>
            <a:r>
              <a:rPr lang="ja-JP" sz="2800" dirty="0">
                <a:solidFill>
                  <a:srgbClr val="000000"/>
                </a:solidFill>
              </a:rPr>
              <a:t>に属しており</a:t>
            </a:r>
            <a:endParaRPr dirty="0">
              <a:solidFill>
                <a:srgbClr val="000000"/>
              </a:solidFill>
            </a:endParaRPr>
          </a:p>
          <a:p>
            <a:pPr marL="342900" lvl="0" indent="-342900" algn="l" rtl="0">
              <a:spcBef>
                <a:spcPts val="592"/>
              </a:spcBef>
              <a:spcAft>
                <a:spcPts val="0"/>
              </a:spcAft>
              <a:buClr>
                <a:srgbClr val="008000"/>
              </a:buClr>
              <a:buSzPct val="100000"/>
              <a:buChar char="•"/>
            </a:pPr>
            <a:r>
              <a:rPr lang="ja-JP" dirty="0">
                <a:solidFill>
                  <a:srgbClr val="008000"/>
                </a:solidFill>
              </a:rPr>
              <a:t>[</a:t>
            </a:r>
            <a:r>
              <a:rPr lang="ja-JP" altLang="en-US" dirty="0">
                <a:solidFill>
                  <a:srgbClr val="008000"/>
                </a:solidFill>
              </a:rPr>
              <a:t>信頼できる人に自身の特性に合わせた相槌、アドバイスをもらえるメリット</a:t>
            </a:r>
            <a:r>
              <a:rPr lang="ja-JP" dirty="0">
                <a:solidFill>
                  <a:srgbClr val="008000"/>
                </a:solidFill>
              </a:rPr>
              <a:t>]</a:t>
            </a:r>
            <a:r>
              <a:rPr lang="ja-JP" sz="2600" dirty="0">
                <a:solidFill>
                  <a:srgbClr val="000000"/>
                </a:solidFill>
              </a:rPr>
              <a:t>がある</a:t>
            </a:r>
            <a:r>
              <a:rPr lang="ja-JP" sz="3000" dirty="0"/>
              <a:t>.</a:t>
            </a:r>
            <a:endParaRPr dirty="0"/>
          </a:p>
          <a:p>
            <a:pPr marL="342900" lvl="0" indent="-342900" algn="l" rtl="0">
              <a:spcBef>
                <a:spcPts val="592"/>
              </a:spcBef>
              <a:spcAft>
                <a:spcPts val="0"/>
              </a:spcAft>
              <a:buClr>
                <a:srgbClr val="008000"/>
              </a:buClr>
              <a:buSzPct val="106666"/>
              <a:buChar char="•"/>
            </a:pPr>
            <a:r>
              <a:rPr lang="ja-JP" dirty="0">
                <a:solidFill>
                  <a:srgbClr val="008000"/>
                </a:solidFill>
              </a:rPr>
              <a:t>[</a:t>
            </a:r>
            <a:r>
              <a:rPr lang="ja-JP" altLang="en-US" dirty="0">
                <a:solidFill>
                  <a:srgbClr val="008000"/>
                </a:solidFill>
              </a:rPr>
              <a:t>流通している会話</a:t>
            </a:r>
            <a:r>
              <a:rPr lang="en-US" altLang="ja-JP" dirty="0">
                <a:solidFill>
                  <a:srgbClr val="008000"/>
                </a:solidFill>
              </a:rPr>
              <a:t>bot</a:t>
            </a:r>
            <a:r>
              <a:rPr lang="ja-JP" dirty="0">
                <a:solidFill>
                  <a:srgbClr val="008000"/>
                </a:solidFill>
              </a:rPr>
              <a:t>]</a:t>
            </a:r>
            <a:r>
              <a:rPr lang="ja-JP" sz="2600" dirty="0">
                <a:solidFill>
                  <a:srgbClr val="000000"/>
                </a:solidFill>
              </a:rPr>
              <a:t>と違って</a:t>
            </a:r>
            <a:endParaRPr sz="3000" dirty="0">
              <a:solidFill>
                <a:srgbClr val="000000"/>
              </a:solidFill>
            </a:endParaRPr>
          </a:p>
          <a:p>
            <a:pPr marL="342900" lvl="0" indent="-342900" algn="l" rtl="0">
              <a:spcBef>
                <a:spcPts val="592"/>
              </a:spcBef>
              <a:spcAft>
                <a:spcPts val="0"/>
              </a:spcAft>
              <a:buClr>
                <a:srgbClr val="000000"/>
              </a:buClr>
              <a:buSzPct val="100000"/>
              <a:buChar char="•"/>
            </a:pPr>
            <a:r>
              <a:rPr lang="ja-JP" sz="3000" dirty="0">
                <a:solidFill>
                  <a:srgbClr val="000000"/>
                </a:solidFill>
              </a:rPr>
              <a:t>我々のプロジェクトは</a:t>
            </a:r>
            <a:r>
              <a:rPr lang="ja-JP" dirty="0">
                <a:solidFill>
                  <a:srgbClr val="008000"/>
                </a:solidFill>
              </a:rPr>
              <a:t>[</a:t>
            </a:r>
            <a:r>
              <a:rPr lang="ja-JP" altLang="en-US" dirty="0">
                <a:solidFill>
                  <a:srgbClr val="008000"/>
                </a:solidFill>
              </a:rPr>
              <a:t>個人に寄り添った解答を得られるという特徴</a:t>
            </a:r>
            <a:r>
              <a:rPr lang="ja-JP" dirty="0">
                <a:solidFill>
                  <a:srgbClr val="008000"/>
                </a:solidFill>
              </a:rPr>
              <a:t>]</a:t>
            </a:r>
            <a:r>
              <a:rPr lang="ja-JP" sz="2600" dirty="0">
                <a:solidFill>
                  <a:srgbClr val="000000"/>
                </a:solidFill>
              </a:rPr>
              <a:t>がある</a:t>
            </a:r>
            <a:r>
              <a:rPr lang="ja-JP" sz="3000" dirty="0"/>
              <a:t>.</a:t>
            </a:r>
            <a:endParaRPr sz="3000" dirty="0"/>
          </a:p>
        </p:txBody>
      </p:sp>
      <p:sp>
        <p:nvSpPr>
          <p:cNvPr id="2" name="正方形/長方形 1">
            <a:extLst>
              <a:ext uri="{FF2B5EF4-FFF2-40B4-BE49-F238E27FC236}">
                <a16:creationId xmlns:a16="http://schemas.microsoft.com/office/drawing/2014/main" id="{3C115E06-2FC1-67C4-31FB-344101790EAA}"/>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pic>
        <p:nvPicPr>
          <p:cNvPr id="5" name="図 4">
            <a:extLst>
              <a:ext uri="{FF2B5EF4-FFF2-40B4-BE49-F238E27FC236}">
                <a16:creationId xmlns:a16="http://schemas.microsoft.com/office/drawing/2014/main" id="{F616C241-FA52-DBA7-6BEC-A83110B8B092}"/>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1275907" y="132907"/>
            <a:ext cx="6592186" cy="6592186"/>
          </a:xfrm>
          <a:prstGeom prst="ellipse">
            <a:avLst/>
          </a:prstGeom>
          <a:ln>
            <a:noFill/>
          </a:ln>
          <a:effectLst>
            <a:softEdge rad="112500"/>
          </a:effectLst>
        </p:spPr>
      </p:pic>
      <p:sp>
        <p:nvSpPr>
          <p:cNvPr id="6" name="正方形/長方形 5">
            <a:extLst>
              <a:ext uri="{FF2B5EF4-FFF2-40B4-BE49-F238E27FC236}">
                <a16:creationId xmlns:a16="http://schemas.microsoft.com/office/drawing/2014/main" id="{719B299E-4883-AC1B-3286-80FF6F0502C0}"/>
              </a:ext>
            </a:extLst>
          </p:cNvPr>
          <p:cNvSpPr/>
          <p:nvPr/>
        </p:nvSpPr>
        <p:spPr>
          <a:xfrm>
            <a:off x="2037571" y="199361"/>
            <a:ext cx="4912241" cy="6592186"/>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3" name="Google Shape;123;p1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rmAutofit/>
          </a:bodyPr>
          <a:lstStyle/>
          <a:p>
            <a:pPr marL="0" lvl="0" indent="0" algn="ctr" rtl="0">
              <a:spcBef>
                <a:spcPts val="0"/>
              </a:spcBef>
              <a:spcAft>
                <a:spcPts val="0"/>
              </a:spcAft>
              <a:buClr>
                <a:srgbClr val="17365D"/>
              </a:buClr>
              <a:buSzPts val="4400"/>
              <a:buFont typeface="Calibri"/>
              <a:buNone/>
            </a:pPr>
            <a:r>
              <a:rPr lang="ja-JP" altLang="en-US" dirty="0">
                <a:solidFill>
                  <a:schemeClr val="tx1"/>
                </a:solidFill>
              </a:rPr>
              <a:t>プロダクトボックス</a:t>
            </a:r>
            <a:endParaRPr dirty="0">
              <a:solidFill>
                <a:schemeClr val="tx1"/>
              </a:solidFill>
            </a:endParaRPr>
          </a:p>
        </p:txBody>
      </p:sp>
      <p:sp>
        <p:nvSpPr>
          <p:cNvPr id="124" name="Google Shape;124;p17"/>
          <p:cNvSpPr txBox="1"/>
          <p:nvPr/>
        </p:nvSpPr>
        <p:spPr>
          <a:xfrm>
            <a:off x="457200" y="1132225"/>
            <a:ext cx="8505371" cy="83095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4800" dirty="0">
                <a:solidFill>
                  <a:schemeClr val="dk1"/>
                </a:solidFill>
                <a:latin typeface="Calibri"/>
                <a:ea typeface="Calibri"/>
                <a:cs typeface="Calibri"/>
                <a:sym typeface="Calibri"/>
              </a:rPr>
              <a:t>&lt;</a:t>
            </a:r>
            <a:r>
              <a:rPr lang="ja-JP" altLang="en-US" sz="4800" dirty="0">
                <a:solidFill>
                  <a:schemeClr val="dk1"/>
                </a:solidFill>
                <a:latin typeface="Calibri"/>
                <a:ea typeface="Calibri"/>
                <a:cs typeface="Calibri"/>
                <a:sym typeface="Calibri"/>
              </a:rPr>
              <a:t>お悩み相談おじいのお部屋</a:t>
            </a:r>
            <a:r>
              <a:rPr lang="ja-JP" sz="4800" dirty="0">
                <a:solidFill>
                  <a:schemeClr val="dk1"/>
                </a:solidFill>
                <a:latin typeface="Calibri"/>
                <a:ea typeface="Calibri"/>
                <a:cs typeface="Calibri"/>
                <a:sym typeface="Calibri"/>
              </a:rPr>
              <a:t>&gt;</a:t>
            </a:r>
            <a:endParaRPr sz="4800" dirty="0">
              <a:solidFill>
                <a:schemeClr val="dk1"/>
              </a:solidFill>
              <a:latin typeface="Calibri"/>
              <a:ea typeface="Calibri"/>
              <a:cs typeface="Calibri"/>
              <a:sym typeface="Calibri"/>
            </a:endParaRPr>
          </a:p>
        </p:txBody>
      </p:sp>
      <p:sp>
        <p:nvSpPr>
          <p:cNvPr id="130" name="Google Shape;130;p17"/>
          <p:cNvSpPr txBox="1"/>
          <p:nvPr/>
        </p:nvSpPr>
        <p:spPr>
          <a:xfrm>
            <a:off x="2818403" y="3095406"/>
            <a:ext cx="1390740"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altLang="en-US" sz="3600" dirty="0">
                <a:solidFill>
                  <a:srgbClr val="FF0000"/>
                </a:solidFill>
                <a:latin typeface="Calibri"/>
                <a:ea typeface="Calibri"/>
                <a:cs typeface="Calibri"/>
                <a:sym typeface="Calibri"/>
              </a:rPr>
              <a:t>君の</a:t>
            </a:r>
            <a:endParaRPr sz="3600" dirty="0">
              <a:solidFill>
                <a:srgbClr val="FF0000"/>
              </a:solidFill>
              <a:latin typeface="Calibri"/>
              <a:ea typeface="Calibri"/>
              <a:cs typeface="Calibri"/>
              <a:sym typeface="Calibri"/>
            </a:endParaRPr>
          </a:p>
        </p:txBody>
      </p:sp>
      <p:sp>
        <p:nvSpPr>
          <p:cNvPr id="2" name="正方形/長方形 1">
            <a:extLst>
              <a:ext uri="{FF2B5EF4-FFF2-40B4-BE49-F238E27FC236}">
                <a16:creationId xmlns:a16="http://schemas.microsoft.com/office/drawing/2014/main" id="{E1705655-CD7A-4582-73E6-CE9FB2EF1B93}"/>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Google Shape;130;p17">
            <a:extLst>
              <a:ext uri="{FF2B5EF4-FFF2-40B4-BE49-F238E27FC236}">
                <a16:creationId xmlns:a16="http://schemas.microsoft.com/office/drawing/2014/main" id="{B64655B8-2B8F-8FE4-3843-B393ACFAB880}"/>
              </a:ext>
            </a:extLst>
          </p:cNvPr>
          <p:cNvSpPr txBox="1"/>
          <p:nvPr/>
        </p:nvSpPr>
        <p:spPr>
          <a:xfrm>
            <a:off x="4734494" y="3880828"/>
            <a:ext cx="2767399" cy="58473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altLang="en-US" sz="3200" b="1" dirty="0">
                <a:solidFill>
                  <a:schemeClr val="accent3">
                    <a:lumMod val="50000"/>
                  </a:schemeClr>
                </a:solidFill>
                <a:latin typeface="Calibri"/>
                <a:ea typeface="Calibri"/>
                <a:cs typeface="Calibri"/>
                <a:sym typeface="Calibri"/>
              </a:rPr>
              <a:t>悩みや愚痴に</a:t>
            </a:r>
            <a:endParaRPr sz="3200" b="1" dirty="0">
              <a:solidFill>
                <a:schemeClr val="accent3">
                  <a:lumMod val="50000"/>
                </a:schemeClr>
              </a:solidFill>
              <a:latin typeface="Calibri"/>
              <a:ea typeface="Calibri"/>
              <a:cs typeface="Calibri"/>
              <a:sym typeface="Calibri"/>
            </a:endParaRPr>
          </a:p>
        </p:txBody>
      </p:sp>
      <p:sp>
        <p:nvSpPr>
          <p:cNvPr id="8" name="Google Shape;130;p17">
            <a:extLst>
              <a:ext uri="{FF2B5EF4-FFF2-40B4-BE49-F238E27FC236}">
                <a16:creationId xmlns:a16="http://schemas.microsoft.com/office/drawing/2014/main" id="{F6277F12-AAFA-F7CD-1938-F9CF32BBA94C}"/>
              </a:ext>
            </a:extLst>
          </p:cNvPr>
          <p:cNvSpPr txBox="1"/>
          <p:nvPr/>
        </p:nvSpPr>
        <p:spPr>
          <a:xfrm>
            <a:off x="1285795" y="5046269"/>
            <a:ext cx="6848180" cy="64629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altLang="en-US" sz="3600" b="1" dirty="0">
                <a:solidFill>
                  <a:srgbClr val="FF3399"/>
                </a:solidFill>
                <a:latin typeface="Calibri"/>
                <a:ea typeface="Calibri"/>
                <a:cs typeface="Calibri"/>
                <a:sym typeface="Calibri"/>
              </a:rPr>
              <a:t>やさしく寄り添うんじゃ！！！</a:t>
            </a:r>
            <a:endParaRPr sz="3600" b="1" dirty="0">
              <a:solidFill>
                <a:srgbClr val="FF3399"/>
              </a:solidFill>
              <a:latin typeface="Calibri"/>
              <a:ea typeface="Calibri"/>
              <a:cs typeface="Calibri"/>
              <a:sym typeface="Calibri"/>
            </a:endParaRPr>
          </a:p>
        </p:txBody>
      </p:sp>
      <p:sp>
        <p:nvSpPr>
          <p:cNvPr id="9" name="Google Shape;130;p17">
            <a:extLst>
              <a:ext uri="{FF2B5EF4-FFF2-40B4-BE49-F238E27FC236}">
                <a16:creationId xmlns:a16="http://schemas.microsoft.com/office/drawing/2014/main" id="{8E419BA3-6605-367C-3FAC-1F3550D7C45F}"/>
              </a:ext>
            </a:extLst>
          </p:cNvPr>
          <p:cNvSpPr txBox="1"/>
          <p:nvPr/>
        </p:nvSpPr>
        <p:spPr>
          <a:xfrm>
            <a:off x="847907" y="2115580"/>
            <a:ext cx="2548436"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altLang="en-US" sz="4400" dirty="0">
                <a:solidFill>
                  <a:schemeClr val="accent3">
                    <a:lumMod val="50000"/>
                  </a:schemeClr>
                </a:solidFill>
                <a:latin typeface="Calibri"/>
                <a:ea typeface="Calibri"/>
                <a:cs typeface="Calibri"/>
                <a:sym typeface="Calibri"/>
              </a:rPr>
              <a:t>ワシが！</a:t>
            </a:r>
            <a:endParaRPr sz="4400" dirty="0">
              <a:solidFill>
                <a:schemeClr val="accent3">
                  <a:lumMod val="50000"/>
                </a:schemeClr>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9"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0-#ppt_w/2"/>
                                          </p:val>
                                        </p:tav>
                                        <p:tav tm="100000">
                                          <p:val>
                                            <p:strVal val="#ppt_x"/>
                                          </p:val>
                                        </p:tav>
                                      </p:tavLst>
                                    </p:anim>
                                    <p:anim calcmode="lin" valueType="num">
                                      <p:cBhvr additive="base">
                                        <p:cTn id="8" dur="500" fill="hold"/>
                                        <p:tgtEl>
                                          <p:spTgt spid="9"/>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9" fill="hold" grpId="0" nodeType="clickEffect">
                                  <p:stCondLst>
                                    <p:cond delay="0"/>
                                  </p:stCondLst>
                                  <p:childTnLst>
                                    <p:set>
                                      <p:cBhvr>
                                        <p:cTn id="12" dur="1" fill="hold">
                                          <p:stCondLst>
                                            <p:cond delay="0"/>
                                          </p:stCondLst>
                                        </p:cTn>
                                        <p:tgtEl>
                                          <p:spTgt spid="130"/>
                                        </p:tgtEl>
                                        <p:attrNameLst>
                                          <p:attrName>style.visibility</p:attrName>
                                        </p:attrNameLst>
                                      </p:cBhvr>
                                      <p:to>
                                        <p:strVal val="visible"/>
                                      </p:to>
                                    </p:set>
                                    <p:anim calcmode="lin" valueType="num">
                                      <p:cBhvr additive="base">
                                        <p:cTn id="13" dur="500" fill="hold"/>
                                        <p:tgtEl>
                                          <p:spTgt spid="130"/>
                                        </p:tgtEl>
                                        <p:attrNameLst>
                                          <p:attrName>ppt_x</p:attrName>
                                        </p:attrNameLst>
                                      </p:cBhvr>
                                      <p:tavLst>
                                        <p:tav tm="0">
                                          <p:val>
                                            <p:strVal val="0-#ppt_w/2"/>
                                          </p:val>
                                        </p:tav>
                                        <p:tav tm="100000">
                                          <p:val>
                                            <p:strVal val="#ppt_x"/>
                                          </p:val>
                                        </p:tav>
                                      </p:tavLst>
                                    </p:anim>
                                    <p:anim calcmode="lin" valueType="num">
                                      <p:cBhvr additive="base">
                                        <p:cTn id="14" dur="500" fill="hold"/>
                                        <p:tgtEl>
                                          <p:spTgt spid="130"/>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9"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0-#ppt_w/2"/>
                                          </p:val>
                                        </p:tav>
                                        <p:tav tm="100000">
                                          <p:val>
                                            <p:strVal val="#ppt_x"/>
                                          </p:val>
                                        </p:tav>
                                      </p:tavLst>
                                    </p:anim>
                                    <p:anim calcmode="lin" valueType="num">
                                      <p:cBhvr additive="base">
                                        <p:cTn id="20" dur="500" fill="hold"/>
                                        <p:tgtEl>
                                          <p:spTgt spid="7"/>
                                        </p:tgtEl>
                                        <p:attrNameLst>
                                          <p:attrName>ppt_y</p:attrName>
                                        </p:attrNameLst>
                                      </p:cBhvr>
                                      <p:tavLst>
                                        <p:tav tm="0">
                                          <p:val>
                                            <p:strVal val="0-#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nodePh="1">
                                  <p:stCondLst>
                                    <p:cond delay="0"/>
                                  </p:stCondLst>
                                  <p:endCondLst>
                                    <p:cond evt="begin" delay="0">
                                      <p:tn val="23"/>
                                    </p:cond>
                                  </p:end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1+#ppt_w/2"/>
                                          </p:val>
                                        </p:tav>
                                        <p:tav tm="100000">
                                          <p:val>
                                            <p:strVal val="#ppt_x"/>
                                          </p:val>
                                        </p:tav>
                                      </p:tavLst>
                                    </p:anim>
                                    <p:anim calcmode="lin" valueType="num">
                                      <p:cBhvr additive="base">
                                        <p:cTn id="26" dur="500" fill="hold"/>
                                        <p:tgtEl>
                                          <p:spTgt spid="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 grpId="0"/>
      <p:bldP spid="7" grpId="0"/>
      <p:bldP spid="8"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15" name="図 14">
            <a:extLst>
              <a:ext uri="{FF2B5EF4-FFF2-40B4-BE49-F238E27FC236}">
                <a16:creationId xmlns:a16="http://schemas.microsoft.com/office/drawing/2014/main" id="{13AB09C4-DA72-1B89-5EB0-8CC31E5B8DED}"/>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1275907" y="132907"/>
            <a:ext cx="6592186" cy="6592186"/>
          </a:xfrm>
          <a:prstGeom prst="ellipse">
            <a:avLst/>
          </a:prstGeom>
          <a:ln>
            <a:noFill/>
          </a:ln>
          <a:effectLst>
            <a:softEdge rad="112500"/>
          </a:effectLst>
        </p:spPr>
      </p:pic>
      <p:sp>
        <p:nvSpPr>
          <p:cNvPr id="16" name="正方形/長方形 15">
            <a:extLst>
              <a:ext uri="{FF2B5EF4-FFF2-40B4-BE49-F238E27FC236}">
                <a16:creationId xmlns:a16="http://schemas.microsoft.com/office/drawing/2014/main" id="{25CF1049-5F83-D6B5-4D84-7354253185B9}"/>
              </a:ext>
            </a:extLst>
          </p:cNvPr>
          <p:cNvSpPr/>
          <p:nvPr/>
        </p:nvSpPr>
        <p:spPr>
          <a:xfrm>
            <a:off x="2118539" y="199361"/>
            <a:ext cx="4912241" cy="6592186"/>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Google Shape;98;p14"/>
          <p:cNvSpPr txBox="1">
            <a:spLocks noGrp="1"/>
          </p:cNvSpPr>
          <p:nvPr>
            <p:ph type="ctrTitle"/>
          </p:nvPr>
        </p:nvSpPr>
        <p:spPr>
          <a:xfrm>
            <a:off x="685800" y="2875416"/>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17365D"/>
              </a:buClr>
              <a:buSzPts val="4400"/>
              <a:buFont typeface="Calibri"/>
              <a:buNone/>
            </a:pPr>
            <a:r>
              <a:rPr lang="ja-JP" sz="9600" dirty="0">
                <a:solidFill>
                  <a:schemeClr val="tx1"/>
                </a:solidFill>
              </a:rPr>
              <a:t>&lt;</a:t>
            </a:r>
            <a:r>
              <a:rPr lang="en-US" altLang="ja-JP" sz="9600" dirty="0">
                <a:solidFill>
                  <a:schemeClr val="tx1"/>
                </a:solidFill>
              </a:rPr>
              <a:t>UI</a:t>
            </a:r>
            <a:r>
              <a:rPr lang="ja-JP" altLang="en-US" sz="9600" dirty="0">
                <a:solidFill>
                  <a:schemeClr val="tx1"/>
                </a:solidFill>
              </a:rPr>
              <a:t>紹介</a:t>
            </a:r>
            <a:r>
              <a:rPr lang="ja-JP" sz="9600" dirty="0">
                <a:solidFill>
                  <a:schemeClr val="tx1"/>
                </a:solidFill>
              </a:rPr>
              <a:t>&gt;</a:t>
            </a:r>
            <a:endParaRPr sz="9600" dirty="0">
              <a:solidFill>
                <a:schemeClr val="tx1"/>
              </a:solidFill>
            </a:endParaRPr>
          </a:p>
        </p:txBody>
      </p:sp>
      <p:sp>
        <p:nvSpPr>
          <p:cNvPr id="99" name="Google Shape;99;p14"/>
          <p:cNvSpPr txBox="1">
            <a:spLocks noGrp="1"/>
          </p:cNvSpPr>
          <p:nvPr>
            <p:ph type="subTitle" idx="1"/>
          </p:nvPr>
        </p:nvSpPr>
        <p:spPr>
          <a:xfrm>
            <a:off x="1110343" y="298231"/>
            <a:ext cx="6400800" cy="613229"/>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ja-JP" dirty="0">
                <a:solidFill>
                  <a:schemeClr val="tx1"/>
                </a:solidFill>
              </a:rPr>
              <a:t>&lt;</a:t>
            </a:r>
            <a:r>
              <a:rPr lang="ja-JP" altLang="en-US" dirty="0">
                <a:solidFill>
                  <a:schemeClr val="tx1"/>
                </a:solidFill>
              </a:rPr>
              <a:t>きのこごはんチーム</a:t>
            </a:r>
            <a:r>
              <a:rPr lang="ja-JP" dirty="0">
                <a:solidFill>
                  <a:schemeClr val="tx1"/>
                </a:solidFill>
              </a:rPr>
              <a:t>&gt;</a:t>
            </a:r>
            <a:endParaRPr dirty="0">
              <a:solidFill>
                <a:schemeClr val="tx1"/>
              </a:solidFill>
            </a:endParaRPr>
          </a:p>
        </p:txBody>
      </p:sp>
      <p:sp>
        <p:nvSpPr>
          <p:cNvPr id="17" name="正方形/長方形 16">
            <a:extLst>
              <a:ext uri="{FF2B5EF4-FFF2-40B4-BE49-F238E27FC236}">
                <a16:creationId xmlns:a16="http://schemas.microsoft.com/office/drawing/2014/main" id="{C823E52D-E215-890B-6E2B-56ACF0057359}"/>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95962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pic>
        <p:nvPicPr>
          <p:cNvPr id="15" name="図 14">
            <a:extLst>
              <a:ext uri="{FF2B5EF4-FFF2-40B4-BE49-F238E27FC236}">
                <a16:creationId xmlns:a16="http://schemas.microsoft.com/office/drawing/2014/main" id="{13AB09C4-DA72-1B89-5EB0-8CC31E5B8DED}"/>
              </a:ext>
            </a:extLst>
          </p:cNvPr>
          <p:cNvPicPr>
            <a:picLocks noChangeAspect="1"/>
          </p:cNvPicPr>
          <p:nvPr/>
        </p:nvPicPr>
        <p:blipFill>
          <a:blip r:embed="rId3">
            <a:extLst>
              <a:ext uri="{BEBA8EAE-BF5A-486C-A8C5-ECC9F3942E4B}">
                <a14:imgProps xmlns:a14="http://schemas.microsoft.com/office/drawing/2010/main">
                  <a14:imgLayer r:embed="rId4">
                    <a14:imgEffect>
                      <a14:saturation sat="400000"/>
                    </a14:imgEffect>
                  </a14:imgLayer>
                </a14:imgProps>
              </a:ext>
            </a:extLst>
          </a:blip>
          <a:stretch>
            <a:fillRect/>
          </a:stretch>
        </p:blipFill>
        <p:spPr>
          <a:xfrm>
            <a:off x="1275907" y="132907"/>
            <a:ext cx="6592186" cy="6592186"/>
          </a:xfrm>
          <a:prstGeom prst="ellipse">
            <a:avLst/>
          </a:prstGeom>
          <a:ln>
            <a:noFill/>
          </a:ln>
          <a:effectLst>
            <a:softEdge rad="112500"/>
          </a:effectLst>
        </p:spPr>
      </p:pic>
      <p:sp>
        <p:nvSpPr>
          <p:cNvPr id="16" name="正方形/長方形 15">
            <a:extLst>
              <a:ext uri="{FF2B5EF4-FFF2-40B4-BE49-F238E27FC236}">
                <a16:creationId xmlns:a16="http://schemas.microsoft.com/office/drawing/2014/main" id="{25CF1049-5F83-D6B5-4D84-7354253185B9}"/>
              </a:ext>
            </a:extLst>
          </p:cNvPr>
          <p:cNvSpPr/>
          <p:nvPr/>
        </p:nvSpPr>
        <p:spPr>
          <a:xfrm>
            <a:off x="2118539" y="199361"/>
            <a:ext cx="4912241" cy="6592186"/>
          </a:xfrm>
          <a:prstGeom prst="rect">
            <a:avLst/>
          </a:prstGeom>
          <a:solidFill>
            <a:srgbClr val="FFFFFF">
              <a:alpha val="5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8" name="Google Shape;98;p14"/>
          <p:cNvSpPr txBox="1">
            <a:spLocks noGrp="1"/>
          </p:cNvSpPr>
          <p:nvPr>
            <p:ph type="ctrTitle"/>
          </p:nvPr>
        </p:nvSpPr>
        <p:spPr>
          <a:xfrm>
            <a:off x="685800" y="2875416"/>
            <a:ext cx="7772400" cy="1470025"/>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17365D"/>
              </a:buClr>
              <a:buSzPts val="4400"/>
              <a:buFont typeface="Calibri"/>
              <a:buNone/>
            </a:pPr>
            <a:r>
              <a:rPr lang="ja-JP" sz="9600" dirty="0">
                <a:solidFill>
                  <a:schemeClr val="tx1"/>
                </a:solidFill>
              </a:rPr>
              <a:t>&lt;</a:t>
            </a:r>
            <a:r>
              <a:rPr lang="en-US" altLang="ja-JP" sz="9600" dirty="0">
                <a:solidFill>
                  <a:schemeClr val="tx1"/>
                </a:solidFill>
              </a:rPr>
              <a:t>AI</a:t>
            </a:r>
            <a:r>
              <a:rPr lang="ja-JP" altLang="en-US" sz="9600" dirty="0">
                <a:solidFill>
                  <a:schemeClr val="tx1"/>
                </a:solidFill>
              </a:rPr>
              <a:t>デモ</a:t>
            </a:r>
            <a:r>
              <a:rPr lang="ja-JP" sz="9600" dirty="0">
                <a:solidFill>
                  <a:schemeClr val="tx1"/>
                </a:solidFill>
              </a:rPr>
              <a:t>&gt;</a:t>
            </a:r>
            <a:endParaRPr sz="9600" dirty="0">
              <a:solidFill>
                <a:schemeClr val="tx1"/>
              </a:solidFill>
            </a:endParaRPr>
          </a:p>
        </p:txBody>
      </p:sp>
      <p:sp>
        <p:nvSpPr>
          <p:cNvPr id="99" name="Google Shape;99;p14"/>
          <p:cNvSpPr txBox="1">
            <a:spLocks noGrp="1"/>
          </p:cNvSpPr>
          <p:nvPr>
            <p:ph type="subTitle" idx="1"/>
          </p:nvPr>
        </p:nvSpPr>
        <p:spPr>
          <a:xfrm>
            <a:off x="1110343" y="298231"/>
            <a:ext cx="6400800" cy="613229"/>
          </a:xfrm>
          <a:prstGeom prst="rect">
            <a:avLst/>
          </a:prstGeom>
          <a:noFill/>
          <a:ln>
            <a:noFill/>
          </a:ln>
        </p:spPr>
        <p:txBody>
          <a:bodyPr spcFirstLastPara="1" wrap="square" lIns="91425" tIns="45700" rIns="91425" bIns="45700" anchor="t" anchorCtr="0">
            <a:normAutofit/>
          </a:bodyPr>
          <a:lstStyle/>
          <a:p>
            <a:pPr marL="0" lvl="0" indent="0" algn="ctr" rtl="0">
              <a:spcBef>
                <a:spcPts val="0"/>
              </a:spcBef>
              <a:spcAft>
                <a:spcPts val="0"/>
              </a:spcAft>
              <a:buClr>
                <a:srgbClr val="888888"/>
              </a:buClr>
              <a:buSzPts val="3200"/>
              <a:buNone/>
            </a:pPr>
            <a:r>
              <a:rPr lang="ja-JP" dirty="0">
                <a:solidFill>
                  <a:schemeClr val="tx1"/>
                </a:solidFill>
              </a:rPr>
              <a:t>&lt;</a:t>
            </a:r>
            <a:r>
              <a:rPr lang="ja-JP" altLang="en-US" dirty="0">
                <a:solidFill>
                  <a:schemeClr val="tx1"/>
                </a:solidFill>
              </a:rPr>
              <a:t>きのこごはんチーム</a:t>
            </a:r>
            <a:r>
              <a:rPr lang="ja-JP" dirty="0">
                <a:solidFill>
                  <a:schemeClr val="tx1"/>
                </a:solidFill>
              </a:rPr>
              <a:t>&gt;</a:t>
            </a:r>
            <a:endParaRPr dirty="0">
              <a:solidFill>
                <a:schemeClr val="tx1"/>
              </a:solidFill>
            </a:endParaRPr>
          </a:p>
        </p:txBody>
      </p:sp>
      <p:sp>
        <p:nvSpPr>
          <p:cNvPr id="17" name="正方形/長方形 16">
            <a:extLst>
              <a:ext uri="{FF2B5EF4-FFF2-40B4-BE49-F238E27FC236}">
                <a16:creationId xmlns:a16="http://schemas.microsoft.com/office/drawing/2014/main" id="{C823E52D-E215-890B-6E2B-56ACF0057359}"/>
              </a:ext>
            </a:extLst>
          </p:cNvPr>
          <p:cNvSpPr/>
          <p:nvPr/>
        </p:nvSpPr>
        <p:spPr>
          <a:xfrm>
            <a:off x="0" y="0"/>
            <a:ext cx="9144000" cy="6858000"/>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24382300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332</Words>
  <Application>Microsoft Office PowerPoint</Application>
  <PresentationFormat>画面に合わせる (4:3)</PresentationFormat>
  <Paragraphs>42</Paragraphs>
  <Slides>10</Slides>
  <Notes>10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10</vt:i4>
      </vt:variant>
    </vt:vector>
  </HeadingPairs>
  <TitlesOfParts>
    <vt:vector size="14" baseType="lpstr">
      <vt:lpstr>ＭＳ Ｐゴシック</vt:lpstr>
      <vt:lpstr>Arial</vt:lpstr>
      <vt:lpstr>Calibri</vt:lpstr>
      <vt:lpstr>Office Theme</vt:lpstr>
      <vt:lpstr>&lt;お悩み相談おじいのお部屋&gt;</vt:lpstr>
      <vt:lpstr>なぜ私たちはここにいるのか#1</vt:lpstr>
      <vt:lpstr>なぜ私たちはここにいるのか#2</vt:lpstr>
      <vt:lpstr>なぜ私たちはここにいるのか#3</vt:lpstr>
      <vt:lpstr>なぜ私たちはここにいるのか#4</vt:lpstr>
      <vt:lpstr>エレベーターピッチ</vt:lpstr>
      <vt:lpstr>プロダクトボックス</vt:lpstr>
      <vt:lpstr>&lt;UI紹介&gt;</vt:lpstr>
      <vt:lpstr>&lt;AIデモ&gt;</vt:lpstr>
      <vt:lpstr>&lt;END&gt;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&lt;お悩み相談おじいのお部屋&gt;</dc:title>
  <cp:lastModifiedBy>山梨県</cp:lastModifiedBy>
  <cp:revision>6</cp:revision>
  <dcterms:modified xsi:type="dcterms:W3CDTF">2022-09-30T05:27:01Z</dcterms:modified>
</cp:coreProperties>
</file>