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257" r:id="rId2"/>
    <p:sldId id="258" r:id="rId3"/>
    <p:sldId id="259" r:id="rId4"/>
    <p:sldId id="260" r:id="rId5"/>
    <p:sldId id="262" r:id="rId6"/>
    <p:sldId id="263" r:id="rId7"/>
    <p:sldId id="264" r:id="rId8"/>
    <p:sldId id="266" r:id="rId9"/>
    <p:sldId id="267" r:id="rId10"/>
    <p:sldId id="268" r:id="rId1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dagiri riku" initials="or" lastIdx="1" clrIdx="0">
    <p:extLst>
      <p:ext uri="{19B8F6BF-5375-455C-9EA6-DF929625EA0E}">
        <p15:presenceInfo xmlns:p15="http://schemas.microsoft.com/office/powerpoint/2012/main" userId="20530f95964269c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63EAF33-5E0C-4B50-9776-D9A4D424B996}">
  <a:tblStyle styleId="{263EAF33-5E0C-4B50-9776-D9A4D424B996}"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171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9-24T09:49:59.624" idx="1">
    <p:pos x="10" y="10"/>
    <p:text/>
    <p:extLst>
      <p:ext uri="{C676402C-5697-4E1C-873F-D02D1690AC5C}">
        <p15:threadingInfo xmlns:p15="http://schemas.microsoft.com/office/powerpoint/2012/main" timeZoneBias="-5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5" name="Google Shape;95;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6" name="Google Shape;96;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6" name="Google Shape;286;p1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87" name="Google Shape;287;p1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10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03" name="Google Shape;103;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2" name="Google Shape;112;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9" name="Google Shape;119;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20" name="Google Shape;120;p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3" name="Google Shape;143;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44" name="Google Shape;144;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9" name="Google Shape;159;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0" name="Google Shape;160;p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78" name="Google Shape;178;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3" name="Google Shape;193;p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94" name="Google Shape;194;p1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3" name="Google Shape;213;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200" dirty="0"/>
          </a:p>
        </p:txBody>
      </p:sp>
      <p:sp>
        <p:nvSpPr>
          <p:cNvPr id="214" name="Google Shape;214;p1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6"/>
        <p:cNvGrpSpPr/>
        <p:nvPr/>
      </p:nvGrpSpPr>
      <p:grpSpPr>
        <a:xfrm>
          <a:off x="0" y="0"/>
          <a:ext cx="0" cy="0"/>
          <a:chOff x="0" y="0"/>
          <a:chExt cx="0" cy="0"/>
        </a:xfrm>
      </p:grpSpPr>
      <p:sp>
        <p:nvSpPr>
          <p:cNvPr id="17" name="Google Shape;17;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7365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9" name="Google Shape;19;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pic>
        <p:nvPicPr>
          <p:cNvPr id="22" name="Google Shape;22;p2"/>
          <p:cNvPicPr preferRelativeResize="0"/>
          <p:nvPr/>
        </p:nvPicPr>
        <p:blipFill rotWithShape="1">
          <a:blip r:embed="rId2">
            <a:alphaModFix/>
          </a:blip>
          <a:srcRect/>
          <a:stretch/>
        </p:blipFill>
        <p:spPr>
          <a:xfrm>
            <a:off x="7848600" y="6311900"/>
            <a:ext cx="1117600" cy="3937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4"/>
        <p:cNvGrpSpPr/>
        <p:nvPr/>
      </p:nvGrpSpPr>
      <p:grpSpPr>
        <a:xfrm>
          <a:off x="0" y="0"/>
          <a:ext cx="0" cy="0"/>
          <a:chOff x="0" y="0"/>
          <a:chExt cx="0" cy="0"/>
        </a:xfrm>
      </p:grpSpPr>
      <p:sp>
        <p:nvSpPr>
          <p:cNvPr id="75" name="Google Shape;75;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7365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0"/>
        <p:cNvGrpSpPr/>
        <p:nvPr/>
      </p:nvGrpSpPr>
      <p:grpSpPr>
        <a:xfrm>
          <a:off x="0" y="0"/>
          <a:ext cx="0" cy="0"/>
          <a:chOff x="0" y="0"/>
          <a:chExt cx="0" cy="0"/>
        </a:xfrm>
      </p:grpSpPr>
      <p:sp>
        <p:nvSpPr>
          <p:cNvPr id="81" name="Google Shape;81;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7365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3" name="Google Shape;83;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7365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6" name="Google Shape;26;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17365D"/>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2" name="Google Shape;32;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7365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8" name="Google Shape;38;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9" name="Google Shape;39;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2"/>
        <p:cNvGrpSpPr/>
        <p:nvPr/>
      </p:nvGrpSpPr>
      <p:grpSpPr>
        <a:xfrm>
          <a:off x="0" y="0"/>
          <a:ext cx="0" cy="0"/>
          <a:chOff x="0" y="0"/>
          <a:chExt cx="0" cy="0"/>
        </a:xfrm>
      </p:grpSpPr>
      <p:sp>
        <p:nvSpPr>
          <p:cNvPr id="43" name="Google Shape;43;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7365D"/>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7" name="Google Shape;47;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8" name="Google Shape;48;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7365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0"/>
        <p:cNvGrpSpPr/>
        <p:nvPr/>
      </p:nvGrpSpPr>
      <p:grpSpPr>
        <a:xfrm>
          <a:off x="0" y="0"/>
          <a:ext cx="0" cy="0"/>
          <a:chOff x="0" y="0"/>
          <a:chExt cx="0" cy="0"/>
        </a:xfrm>
      </p:grpSpPr>
      <p:sp>
        <p:nvSpPr>
          <p:cNvPr id="61" name="Google Shape;61;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17365D"/>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3" name="Google Shape;63;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4" name="Google Shape;64;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7"/>
        <p:cNvGrpSpPr/>
        <p:nvPr/>
      </p:nvGrpSpPr>
      <p:grpSpPr>
        <a:xfrm>
          <a:off x="0" y="0"/>
          <a:ext cx="0" cy="0"/>
          <a:chOff x="0" y="0"/>
          <a:chExt cx="0" cy="0"/>
        </a:xfrm>
      </p:grpSpPr>
      <p:sp>
        <p:nvSpPr>
          <p:cNvPr id="68" name="Google Shape;68;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17365D"/>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10"/>
          <p:cNvSpPr>
            <a:spLocks noGrp="1"/>
          </p:cNvSpPr>
          <p:nvPr>
            <p:ph type="pic" idx="2"/>
          </p:nvPr>
        </p:nvSpPr>
        <p:spPr>
          <a:xfrm>
            <a:off x="1792288" y="612775"/>
            <a:ext cx="5486400" cy="4114800"/>
          </a:xfrm>
          <a:prstGeom prst="rect">
            <a:avLst/>
          </a:prstGeom>
          <a:noFill/>
          <a:ln>
            <a:noFill/>
          </a:ln>
        </p:spPr>
      </p:sp>
      <p:sp>
        <p:nvSpPr>
          <p:cNvPr id="70" name="Google Shape;70;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71" name="Google Shape;71;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Clr>
                <a:srgbClr val="17365D"/>
              </a:buClr>
              <a:buSzPts val="4400"/>
              <a:buFont typeface="Calibri"/>
              <a:buNone/>
              <a:defRPr sz="4400" b="0" i="0" u="none" strike="noStrike" cap="none">
                <a:solidFill>
                  <a:srgbClr val="17365D"/>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pic>
        <p:nvPicPr>
          <p:cNvPr id="15" name="Google Shape;15;p1"/>
          <p:cNvPicPr preferRelativeResize="0"/>
          <p:nvPr/>
        </p:nvPicPr>
        <p:blipFill rotWithShape="1">
          <a:blip r:embed="rId13">
            <a:alphaModFix/>
          </a:blip>
          <a:srcRect/>
          <a:stretch/>
        </p:blipFill>
        <p:spPr>
          <a:xfrm>
            <a:off x="7848600" y="6311900"/>
            <a:ext cx="1117600" cy="3937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comments" Target="../comments/comment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4"/>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17365D"/>
              </a:buClr>
              <a:buSzPts val="4400"/>
              <a:buFont typeface="Calibri"/>
              <a:buNone/>
            </a:pPr>
            <a:r>
              <a:rPr lang="ja" altLang="en-US" dirty="0"/>
              <a:t>武将チャット</a:t>
            </a:r>
            <a:r>
              <a:rPr lang="LID4096" altLang="ja" dirty="0"/>
              <a:t>ve</a:t>
            </a:r>
            <a:r>
              <a:rPr lang="en-US" altLang="ja" dirty="0"/>
              <a:t>r</a:t>
            </a:r>
            <a:r>
              <a:rPr lang="ja" altLang="en-US" dirty="0"/>
              <a:t>信玄</a:t>
            </a:r>
            <a:endParaRPr dirty="0"/>
          </a:p>
        </p:txBody>
      </p:sp>
      <p:sp>
        <p:nvSpPr>
          <p:cNvPr id="99" name="Google Shape;99;p1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3200"/>
              <a:buNone/>
            </a:pPr>
            <a:r>
              <a:rPr lang="ja" altLang="en-US" dirty="0"/>
              <a:t>観光推進協会</a:t>
            </a:r>
            <a:endParaRPr lang="en-US" altLang="ja" dirty="0"/>
          </a:p>
          <a:p>
            <a:pPr marL="0" lvl="0" indent="0" algn="ctr" rtl="0">
              <a:spcBef>
                <a:spcPts val="0"/>
              </a:spcBef>
              <a:spcAft>
                <a:spcPts val="0"/>
              </a:spcAft>
              <a:buClr>
                <a:srgbClr val="888888"/>
              </a:buClr>
              <a:buSzPts val="3200"/>
              <a:buNone/>
            </a:pP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Shape 288"/>
        <p:cNvGrpSpPr/>
        <p:nvPr/>
      </p:nvGrpSpPr>
      <p:grpSpPr>
        <a:xfrm>
          <a:off x="0" y="0"/>
          <a:ext cx="0" cy="0"/>
          <a:chOff x="0" y="0"/>
          <a:chExt cx="0" cy="0"/>
        </a:xfrm>
      </p:grpSpPr>
      <p:sp>
        <p:nvSpPr>
          <p:cNvPr id="289" name="Google Shape;289;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rgbClr val="17365D"/>
              </a:buClr>
              <a:buSzPts val="4400"/>
              <a:buFont typeface="Calibri"/>
              <a:buNone/>
            </a:pPr>
            <a:r>
              <a:rPr lang="ja-JP"/>
              <a:t>最初のリリース</a:t>
            </a:r>
            <a:endParaRPr/>
          </a:p>
        </p:txBody>
      </p:sp>
      <p:sp>
        <p:nvSpPr>
          <p:cNvPr id="290" name="Google Shape;290;p25"/>
          <p:cNvSpPr/>
          <p:nvPr/>
        </p:nvSpPr>
        <p:spPr>
          <a:xfrm>
            <a:off x="1438276" y="3276600"/>
            <a:ext cx="6172200" cy="685800"/>
          </a:xfrm>
          <a:prstGeom prst="chevron">
            <a:avLst>
              <a:gd name="adj" fmla="val 50000"/>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291" name="Google Shape;291;p25"/>
          <p:cNvSpPr/>
          <p:nvPr/>
        </p:nvSpPr>
        <p:spPr>
          <a:xfrm rot="5400000">
            <a:off x="3267076" y="2971800"/>
            <a:ext cx="838200" cy="228600"/>
          </a:xfrm>
          <a:prstGeom prst="homePlate">
            <a:avLst>
              <a:gd name="adj" fmla="val 50000"/>
            </a:avLst>
          </a:prstGeom>
          <a:solidFill>
            <a:srgbClr val="76923C"/>
          </a:solidFill>
          <a:ln w="25400" cap="flat" cmpd="sng">
            <a:solidFill>
              <a:srgbClr val="4F612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92" name="Google Shape;292;p25"/>
          <p:cNvSpPr/>
          <p:nvPr/>
        </p:nvSpPr>
        <p:spPr>
          <a:xfrm rot="5400000">
            <a:off x="5248276" y="2971800"/>
            <a:ext cx="838200" cy="228600"/>
          </a:xfrm>
          <a:prstGeom prst="homePlate">
            <a:avLst>
              <a:gd name="adj" fmla="val 50000"/>
            </a:avLst>
          </a:prstGeom>
          <a:solidFill>
            <a:srgbClr val="76923C"/>
          </a:solidFill>
          <a:ln w="25400" cap="flat" cmpd="sng">
            <a:solidFill>
              <a:srgbClr val="4F612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93" name="Google Shape;293;p25"/>
          <p:cNvSpPr/>
          <p:nvPr/>
        </p:nvSpPr>
        <p:spPr>
          <a:xfrm rot="5400000">
            <a:off x="7229476" y="2971800"/>
            <a:ext cx="838200" cy="228600"/>
          </a:xfrm>
          <a:prstGeom prst="homePlate">
            <a:avLst>
              <a:gd name="adj" fmla="val 50000"/>
            </a:avLst>
          </a:prstGeom>
          <a:solidFill>
            <a:srgbClr val="76923C"/>
          </a:solidFill>
          <a:ln w="25400" cap="flat" cmpd="sng">
            <a:solidFill>
              <a:srgbClr val="4F612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94" name="Google Shape;294;p25"/>
          <p:cNvSpPr txBox="1"/>
          <p:nvPr/>
        </p:nvSpPr>
        <p:spPr>
          <a:xfrm>
            <a:off x="6848476" y="1828800"/>
            <a:ext cx="1377651"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4000" b="1">
                <a:solidFill>
                  <a:schemeClr val="dk1"/>
                </a:solidFill>
                <a:latin typeface="Calibri"/>
                <a:ea typeface="Calibri"/>
                <a:cs typeface="Calibri"/>
                <a:sym typeface="Calibri"/>
              </a:rPr>
              <a:t>出荷!</a:t>
            </a:r>
            <a:endParaRPr sz="4000" b="1">
              <a:solidFill>
                <a:schemeClr val="dk1"/>
              </a:solidFill>
              <a:latin typeface="Calibri"/>
              <a:ea typeface="Calibri"/>
              <a:cs typeface="Calibri"/>
              <a:sym typeface="Calibri"/>
            </a:endParaRPr>
          </a:p>
        </p:txBody>
      </p:sp>
      <p:sp>
        <p:nvSpPr>
          <p:cNvPr id="295" name="Google Shape;295;p25"/>
          <p:cNvSpPr txBox="1"/>
          <p:nvPr/>
        </p:nvSpPr>
        <p:spPr>
          <a:xfrm>
            <a:off x="1438276" y="2667000"/>
            <a:ext cx="902811"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a:solidFill>
                  <a:schemeClr val="dk1"/>
                </a:solidFill>
                <a:latin typeface="Calibri"/>
                <a:ea typeface="Calibri"/>
                <a:cs typeface="Calibri"/>
                <a:sym typeface="Calibri"/>
              </a:rPr>
              <a:t>構築</a:t>
            </a:r>
            <a:endParaRPr sz="2800">
              <a:solidFill>
                <a:schemeClr val="dk1"/>
              </a:solidFill>
              <a:latin typeface="Calibri"/>
              <a:ea typeface="Calibri"/>
              <a:cs typeface="Calibri"/>
              <a:sym typeface="Calibri"/>
            </a:endParaRPr>
          </a:p>
        </p:txBody>
      </p:sp>
      <p:sp>
        <p:nvSpPr>
          <p:cNvPr id="296" name="Google Shape;296;p25"/>
          <p:cNvSpPr txBox="1"/>
          <p:nvPr/>
        </p:nvSpPr>
        <p:spPr>
          <a:xfrm>
            <a:off x="4081296" y="2667000"/>
            <a:ext cx="1700380" cy="52318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 altLang="en-US" sz="2800" dirty="0">
                <a:solidFill>
                  <a:schemeClr val="dk1"/>
                </a:solidFill>
                <a:latin typeface="Calibri"/>
                <a:ea typeface="Calibri"/>
                <a:cs typeface="Calibri"/>
                <a:sym typeface="Calibri"/>
              </a:rPr>
              <a:t>テスト</a:t>
            </a:r>
            <a:endParaRPr sz="2800" dirty="0">
              <a:solidFill>
                <a:schemeClr val="dk1"/>
              </a:solidFill>
              <a:latin typeface="Calibri"/>
              <a:ea typeface="Calibri"/>
              <a:cs typeface="Calibri"/>
              <a:sym typeface="Calibri"/>
            </a:endParaRPr>
          </a:p>
        </p:txBody>
      </p:sp>
      <p:sp>
        <p:nvSpPr>
          <p:cNvPr id="297" name="Google Shape;297;p25"/>
          <p:cNvSpPr txBox="1"/>
          <p:nvPr/>
        </p:nvSpPr>
        <p:spPr>
          <a:xfrm>
            <a:off x="5718727" y="2686258"/>
            <a:ext cx="2044149" cy="52318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 altLang="en-US" sz="2800" dirty="0">
                <a:solidFill>
                  <a:schemeClr val="dk1"/>
                </a:solidFill>
                <a:latin typeface="Calibri"/>
                <a:ea typeface="Calibri"/>
                <a:cs typeface="Calibri"/>
                <a:sym typeface="Calibri"/>
              </a:rPr>
              <a:t>運用テスト</a:t>
            </a:r>
            <a:endParaRPr sz="2800" dirty="0">
              <a:solidFill>
                <a:schemeClr val="dk1"/>
              </a:solidFill>
              <a:latin typeface="Calibri"/>
              <a:ea typeface="Calibri"/>
              <a:cs typeface="Calibri"/>
              <a:sym typeface="Calibri"/>
            </a:endParaRPr>
          </a:p>
        </p:txBody>
      </p:sp>
      <p:sp>
        <p:nvSpPr>
          <p:cNvPr id="298" name="Google Shape;298;p25"/>
          <p:cNvSpPr txBox="1"/>
          <p:nvPr/>
        </p:nvSpPr>
        <p:spPr>
          <a:xfrm>
            <a:off x="1819276" y="3352800"/>
            <a:ext cx="1471781" cy="52318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dirty="0">
                <a:solidFill>
                  <a:schemeClr val="lt1"/>
                </a:solidFill>
                <a:latin typeface="Calibri"/>
                <a:ea typeface="Calibri"/>
                <a:cs typeface="Calibri"/>
                <a:sym typeface="Calibri"/>
              </a:rPr>
              <a:t>~3ヶ月</a:t>
            </a:r>
            <a:endParaRPr sz="2800" dirty="0">
              <a:solidFill>
                <a:schemeClr val="lt1"/>
              </a:solidFill>
              <a:latin typeface="Calibri"/>
              <a:ea typeface="Calibri"/>
              <a:cs typeface="Calibri"/>
              <a:sym typeface="Calibri"/>
            </a:endParaRPr>
          </a:p>
        </p:txBody>
      </p:sp>
      <p:sp>
        <p:nvSpPr>
          <p:cNvPr id="299" name="Google Shape;299;p25"/>
          <p:cNvSpPr txBox="1"/>
          <p:nvPr/>
        </p:nvSpPr>
        <p:spPr>
          <a:xfrm>
            <a:off x="4144975" y="3352800"/>
            <a:ext cx="1247156" cy="52318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dirty="0">
                <a:solidFill>
                  <a:schemeClr val="lt1"/>
                </a:solidFill>
                <a:latin typeface="Calibri"/>
                <a:ea typeface="Calibri"/>
                <a:cs typeface="Calibri"/>
                <a:sym typeface="Calibri"/>
              </a:rPr>
              <a:t> 1 </a:t>
            </a:r>
            <a:r>
              <a:rPr lang="ja" altLang="en-US" sz="2800" dirty="0">
                <a:solidFill>
                  <a:schemeClr val="lt1"/>
                </a:solidFill>
                <a:latin typeface="Calibri"/>
                <a:ea typeface="Calibri"/>
                <a:cs typeface="Calibri"/>
                <a:sym typeface="Calibri"/>
              </a:rPr>
              <a:t>カ月</a:t>
            </a:r>
            <a:endParaRPr sz="2800" dirty="0">
              <a:solidFill>
                <a:schemeClr val="lt1"/>
              </a:solidFill>
              <a:latin typeface="Calibri"/>
              <a:ea typeface="Calibri"/>
              <a:cs typeface="Calibri"/>
              <a:sym typeface="Calibri"/>
            </a:endParaRPr>
          </a:p>
        </p:txBody>
      </p:sp>
      <p:sp>
        <p:nvSpPr>
          <p:cNvPr id="300" name="Google Shape;300;p25"/>
          <p:cNvSpPr txBox="1"/>
          <p:nvPr/>
        </p:nvSpPr>
        <p:spPr>
          <a:xfrm>
            <a:off x="6126175" y="3352800"/>
            <a:ext cx="1247156"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a:solidFill>
                  <a:schemeClr val="lt1"/>
                </a:solidFill>
                <a:latin typeface="Calibri"/>
                <a:ea typeface="Calibri"/>
                <a:cs typeface="Calibri"/>
                <a:sym typeface="Calibri"/>
              </a:rPr>
              <a:t> 1 週間</a:t>
            </a:r>
            <a:endParaRPr sz="2800">
              <a:solidFill>
                <a:schemeClr val="lt1"/>
              </a:solidFill>
              <a:latin typeface="Calibri"/>
              <a:ea typeface="Calibri"/>
              <a:cs typeface="Calibri"/>
              <a:sym typeface="Calibri"/>
            </a:endParaRPr>
          </a:p>
        </p:txBody>
      </p:sp>
      <p:sp>
        <p:nvSpPr>
          <p:cNvPr id="301" name="Google Shape;301;p25"/>
          <p:cNvSpPr txBox="1"/>
          <p:nvPr/>
        </p:nvSpPr>
        <p:spPr>
          <a:xfrm>
            <a:off x="1383190" y="4114800"/>
            <a:ext cx="5064808"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4000" b="1" dirty="0">
                <a:solidFill>
                  <a:schemeClr val="dk1"/>
                </a:solidFill>
                <a:latin typeface="Calibri"/>
                <a:ea typeface="Calibri"/>
                <a:cs typeface="Calibri"/>
                <a:sym typeface="Calibri"/>
              </a:rPr>
              <a:t>3 人, 3.5ヶ月, 250Kドル</a:t>
            </a:r>
            <a:endParaRPr sz="4000" b="1" dirty="0">
              <a:solidFill>
                <a:schemeClr val="dk1"/>
              </a:solidFill>
              <a:latin typeface="Calibri"/>
              <a:ea typeface="Calibri"/>
              <a:cs typeface="Calibri"/>
              <a:sym typeface="Calibri"/>
            </a:endParaRPr>
          </a:p>
        </p:txBody>
      </p:sp>
      <p:pic>
        <p:nvPicPr>
          <p:cNvPr id="302" name="Google Shape;302;p25"/>
          <p:cNvPicPr preferRelativeResize="0"/>
          <p:nvPr/>
        </p:nvPicPr>
        <p:blipFill rotWithShape="1">
          <a:blip r:embed="rId3">
            <a:alphaModFix/>
          </a:blip>
          <a:srcRect/>
          <a:stretch/>
        </p:blipFill>
        <p:spPr>
          <a:xfrm>
            <a:off x="228600" y="3198813"/>
            <a:ext cx="1066800" cy="839787"/>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rgbClr val="17365D"/>
              </a:buClr>
              <a:buSzPts val="4400"/>
              <a:buFont typeface="Calibri"/>
              <a:buNone/>
            </a:pPr>
            <a:r>
              <a:rPr lang="ja-JP" dirty="0"/>
              <a:t>なぜあなたはここにいるのか?</a:t>
            </a:r>
            <a:endParaRPr dirty="0"/>
          </a:p>
        </p:txBody>
      </p:sp>
      <p:sp>
        <p:nvSpPr>
          <p:cNvPr id="106" name="Google Shape;106;p1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ja" altLang="en-US" dirty="0"/>
              <a:t>山梨観光を盛り上げたい</a:t>
            </a:r>
            <a:endParaRPr dirty="0"/>
          </a:p>
          <a:p>
            <a:pPr marL="342900" lvl="0" indent="-342900" algn="l" rtl="0">
              <a:spcBef>
                <a:spcPts val="640"/>
              </a:spcBef>
              <a:spcAft>
                <a:spcPts val="0"/>
              </a:spcAft>
              <a:buClr>
                <a:schemeClr val="dk1"/>
              </a:buClr>
              <a:buSzPts val="3200"/>
              <a:buChar char="•"/>
            </a:pPr>
            <a:r>
              <a:rPr lang="ja" altLang="en-US" dirty="0"/>
              <a:t>山梨ゆかりの武将である武田信玄を利用することで</a:t>
            </a:r>
            <a:r>
              <a:rPr lang="ja-Latn" altLang="ja" dirty="0"/>
              <a:t>PR</a:t>
            </a:r>
            <a:r>
              <a:rPr lang="LID4096" altLang="ja" dirty="0"/>
              <a:t/>
            </a:r>
            <a:br>
              <a:rPr lang="LID4096" altLang="ja" dirty="0"/>
            </a:br>
            <a:endParaRPr dirty="0"/>
          </a:p>
          <a:p>
            <a:pPr marL="0" lvl="0" indent="0" algn="l" rtl="0">
              <a:spcBef>
                <a:spcPts val="640"/>
              </a:spcBef>
              <a:spcAft>
                <a:spcPts val="0"/>
              </a:spcAft>
              <a:buClr>
                <a:schemeClr val="dk1"/>
              </a:buClr>
              <a:buSzPts val="3200"/>
              <a:buNone/>
            </a:pPr>
            <a:endParaRPr dirty="0"/>
          </a:p>
        </p:txBody>
      </p:sp>
      <p:pic>
        <p:nvPicPr>
          <p:cNvPr id="108" name="Google Shape;108;p15"/>
          <p:cNvPicPr preferRelativeResize="0"/>
          <p:nvPr/>
        </p:nvPicPr>
        <p:blipFill rotWithShape="1">
          <a:blip r:embed="rId3">
            <a:alphaModFix/>
          </a:blip>
          <a:srcRect/>
          <a:stretch/>
        </p:blipFill>
        <p:spPr>
          <a:xfrm>
            <a:off x="877887" y="3580966"/>
            <a:ext cx="7388225" cy="1512168"/>
          </a:xfrm>
          <a:prstGeom prst="rect">
            <a:avLst/>
          </a:prstGeom>
          <a:noFill/>
          <a:ln>
            <a:noFill/>
          </a:ln>
        </p:spPr>
      </p:pic>
      <p:sp>
        <p:nvSpPr>
          <p:cNvPr id="109" name="Google Shape;109;p15"/>
          <p:cNvSpPr txBox="1"/>
          <p:nvPr/>
        </p:nvSpPr>
        <p:spPr>
          <a:xfrm>
            <a:off x="2307831" y="4074487"/>
            <a:ext cx="4899419" cy="707846"/>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 altLang="en-US" sz="4000" dirty="0">
                <a:solidFill>
                  <a:schemeClr val="dk1"/>
                </a:solidFill>
                <a:latin typeface="Calibri"/>
                <a:ea typeface="Calibri"/>
                <a:cs typeface="Calibri"/>
                <a:sym typeface="Calibri"/>
              </a:rPr>
              <a:t>観光で地域活性化</a:t>
            </a:r>
            <a:endParaRPr sz="4000" dirty="0">
              <a:solidFill>
                <a:schemeClr val="dk1"/>
              </a:solidFill>
              <a:latin typeface="Calibri"/>
              <a:ea typeface="Calibri"/>
              <a:cs typeface="Calibri"/>
              <a:sym typeface="Calibri"/>
            </a:endParaRPr>
          </a:p>
        </p:txBody>
      </p:sp>
      <p:pic>
        <p:nvPicPr>
          <p:cNvPr id="2" name="図 2">
            <a:extLst>
              <a:ext uri="{FF2B5EF4-FFF2-40B4-BE49-F238E27FC236}">
                <a16:creationId xmlns:a16="http://schemas.microsoft.com/office/drawing/2014/main" id="{2E9840F7-1F0E-4E01-84D5-0042015338B1}"/>
              </a:ext>
            </a:extLst>
          </p:cNvPr>
          <p:cNvPicPr>
            <a:picLocks noChangeAspect="1"/>
          </p:cNvPicPr>
          <p:nvPr/>
        </p:nvPicPr>
        <p:blipFill>
          <a:blip r:embed="rId4"/>
          <a:stretch>
            <a:fillRect/>
          </a:stretch>
        </p:blipFill>
        <p:spPr>
          <a:xfrm>
            <a:off x="400949" y="5093134"/>
            <a:ext cx="1710426" cy="1385139"/>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rgbClr val="17365D"/>
              </a:buClr>
              <a:buSzPts val="4400"/>
              <a:buFont typeface="Calibri"/>
              <a:buNone/>
            </a:pPr>
            <a:r>
              <a:rPr lang="ja-JP"/>
              <a:t>エレベーターピッチ</a:t>
            </a:r>
            <a:endParaRPr/>
          </a:p>
        </p:txBody>
      </p:sp>
      <p:sp>
        <p:nvSpPr>
          <p:cNvPr id="116" name="Google Shape;116;p1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42900" lvl="0" indent="-342900" algn="l" rtl="0">
              <a:spcBef>
                <a:spcPts val="0"/>
              </a:spcBef>
              <a:spcAft>
                <a:spcPts val="0"/>
              </a:spcAft>
              <a:buClr>
                <a:srgbClr val="008000"/>
              </a:buClr>
              <a:buSzPct val="100000"/>
              <a:buChar char="•"/>
            </a:pPr>
            <a:r>
              <a:rPr lang="ja-JP" dirty="0">
                <a:solidFill>
                  <a:srgbClr val="008000"/>
                </a:solidFill>
              </a:rPr>
              <a:t>[</a:t>
            </a:r>
            <a:r>
              <a:rPr lang="ja" altLang="en-US" dirty="0">
                <a:solidFill>
                  <a:srgbClr val="008000"/>
                </a:solidFill>
              </a:rPr>
              <a:t>観光客が増えること</a:t>
            </a:r>
            <a:r>
              <a:rPr lang="ja-JP" dirty="0">
                <a:solidFill>
                  <a:srgbClr val="008000"/>
                </a:solidFill>
              </a:rPr>
              <a:t>]</a:t>
            </a:r>
            <a:r>
              <a:rPr lang="ja-JP" sz="2800" dirty="0">
                <a:solidFill>
                  <a:srgbClr val="000000"/>
                </a:solidFill>
              </a:rPr>
              <a:t>を望んでいる</a:t>
            </a:r>
            <a:endParaRPr dirty="0">
              <a:solidFill>
                <a:srgbClr val="000000"/>
              </a:solidFill>
            </a:endParaRPr>
          </a:p>
          <a:p>
            <a:pPr marL="342900" lvl="0" indent="-342900" algn="l" rtl="0">
              <a:spcBef>
                <a:spcPts val="592"/>
              </a:spcBef>
              <a:spcAft>
                <a:spcPts val="0"/>
              </a:spcAft>
              <a:buClr>
                <a:srgbClr val="008000"/>
              </a:buClr>
              <a:buSzPct val="100000"/>
              <a:buChar char="•"/>
            </a:pPr>
            <a:r>
              <a:rPr lang="ja-JP" dirty="0">
                <a:solidFill>
                  <a:srgbClr val="008000"/>
                </a:solidFill>
              </a:rPr>
              <a:t>[</a:t>
            </a:r>
            <a:r>
              <a:rPr lang="ja" altLang="en-US" dirty="0">
                <a:solidFill>
                  <a:srgbClr val="008000"/>
                </a:solidFill>
              </a:rPr>
              <a:t>山梨県企業</a:t>
            </a:r>
            <a:r>
              <a:rPr lang="ja-JP" dirty="0">
                <a:solidFill>
                  <a:srgbClr val="008000"/>
                </a:solidFill>
              </a:rPr>
              <a:t>]</a:t>
            </a:r>
            <a:r>
              <a:rPr lang="ja-JP" sz="2800" dirty="0"/>
              <a:t>にとって</a:t>
            </a:r>
            <a:endParaRPr dirty="0"/>
          </a:p>
          <a:p>
            <a:pPr marL="342900">
              <a:spcBef>
                <a:spcPts val="592"/>
              </a:spcBef>
              <a:buClr>
                <a:srgbClr val="008000"/>
              </a:buClr>
              <a:buSzPct val="100000"/>
            </a:pPr>
            <a:r>
              <a:rPr lang="ja-JP" dirty="0">
                <a:solidFill>
                  <a:srgbClr val="008000"/>
                </a:solidFill>
              </a:rPr>
              <a:t>[</a:t>
            </a:r>
            <a:r>
              <a:rPr lang="ja-JP" altLang="en-US" sz="3200" dirty="0">
                <a:solidFill>
                  <a:srgbClr val="008000"/>
                </a:solidFill>
                <a:latin typeface="Calibri"/>
                <a:ea typeface="Calibri"/>
                <a:cs typeface="Calibri"/>
                <a:sym typeface="Calibri"/>
              </a:rPr>
              <a:t>武将チャット</a:t>
            </a:r>
            <a:r>
              <a:rPr lang="en-US" altLang="ja" sz="3200" dirty="0" err="1">
                <a:solidFill>
                  <a:srgbClr val="008000"/>
                </a:solidFill>
                <a:latin typeface="Calibri"/>
                <a:ea typeface="Calibri"/>
                <a:cs typeface="Calibri"/>
                <a:sym typeface="Calibri"/>
              </a:rPr>
              <a:t>ver</a:t>
            </a:r>
            <a:r>
              <a:rPr lang="ja-JP" altLang="en-US" sz="3200" dirty="0">
                <a:solidFill>
                  <a:srgbClr val="008000"/>
                </a:solidFill>
                <a:latin typeface="Calibri"/>
                <a:ea typeface="Calibri"/>
                <a:cs typeface="Calibri"/>
                <a:sym typeface="Calibri"/>
              </a:rPr>
              <a:t>信玄</a:t>
            </a:r>
            <a:r>
              <a:rPr lang="ja-JP" dirty="0">
                <a:solidFill>
                  <a:srgbClr val="008000"/>
                </a:solidFill>
              </a:rPr>
              <a:t>]</a:t>
            </a:r>
            <a:r>
              <a:rPr lang="ja-JP" sz="2800" dirty="0">
                <a:solidFill>
                  <a:srgbClr val="000000"/>
                </a:solidFill>
              </a:rPr>
              <a:t>は</a:t>
            </a:r>
            <a:endParaRPr dirty="0">
              <a:solidFill>
                <a:srgbClr val="000000"/>
              </a:solidFill>
            </a:endParaRPr>
          </a:p>
          <a:p>
            <a:pPr marL="342900" lvl="0" indent="-342900" algn="l" rtl="0">
              <a:spcBef>
                <a:spcPts val="592"/>
              </a:spcBef>
              <a:spcAft>
                <a:spcPts val="0"/>
              </a:spcAft>
              <a:buClr>
                <a:srgbClr val="008000"/>
              </a:buClr>
              <a:buSzPct val="100000"/>
              <a:buChar char="•"/>
            </a:pPr>
            <a:r>
              <a:rPr lang="ja-JP" dirty="0">
                <a:solidFill>
                  <a:srgbClr val="008000"/>
                </a:solidFill>
              </a:rPr>
              <a:t>[</a:t>
            </a:r>
            <a:r>
              <a:rPr lang="ja" altLang="en-US" dirty="0">
                <a:solidFill>
                  <a:srgbClr val="008000"/>
                </a:solidFill>
              </a:rPr>
              <a:t>観光推進アプリ</a:t>
            </a:r>
            <a:r>
              <a:rPr lang="ja-JP" dirty="0">
                <a:solidFill>
                  <a:srgbClr val="008000"/>
                </a:solidFill>
              </a:rPr>
              <a:t>]</a:t>
            </a:r>
            <a:r>
              <a:rPr lang="ja-JP" sz="2800" dirty="0">
                <a:solidFill>
                  <a:srgbClr val="000000"/>
                </a:solidFill>
              </a:rPr>
              <a:t>に属しており</a:t>
            </a:r>
            <a:endParaRPr dirty="0">
              <a:solidFill>
                <a:srgbClr val="000000"/>
              </a:solidFill>
            </a:endParaRPr>
          </a:p>
          <a:p>
            <a:pPr marL="342900" lvl="0" indent="-342900" algn="l" rtl="0">
              <a:spcBef>
                <a:spcPts val="592"/>
              </a:spcBef>
              <a:spcAft>
                <a:spcPts val="0"/>
              </a:spcAft>
              <a:buClr>
                <a:srgbClr val="008000"/>
              </a:buClr>
              <a:buSzPct val="100000"/>
              <a:buChar char="•"/>
            </a:pPr>
            <a:r>
              <a:rPr lang="ja-JP" dirty="0">
                <a:solidFill>
                  <a:srgbClr val="008000"/>
                </a:solidFill>
              </a:rPr>
              <a:t>[</a:t>
            </a:r>
            <a:r>
              <a:rPr lang="ja-JP" altLang="en-US" dirty="0">
                <a:solidFill>
                  <a:srgbClr val="008000"/>
                </a:solidFill>
              </a:rPr>
              <a:t>歴史</a:t>
            </a:r>
            <a:r>
              <a:rPr lang="ja" altLang="en-US" dirty="0">
                <a:solidFill>
                  <a:srgbClr val="008000"/>
                </a:solidFill>
              </a:rPr>
              <a:t>や武田信玄に興味がある人により強く</a:t>
            </a:r>
            <a:r>
              <a:rPr lang="ja-Latn" altLang="ja" dirty="0">
                <a:solidFill>
                  <a:srgbClr val="008000"/>
                </a:solidFill>
              </a:rPr>
              <a:t>PR</a:t>
            </a:r>
            <a:r>
              <a:rPr lang="ja" altLang="en-US" dirty="0">
                <a:solidFill>
                  <a:srgbClr val="008000"/>
                </a:solidFill>
              </a:rPr>
              <a:t>できる利点</a:t>
            </a:r>
            <a:r>
              <a:rPr lang="ja-JP" dirty="0">
                <a:solidFill>
                  <a:srgbClr val="008000"/>
                </a:solidFill>
              </a:rPr>
              <a:t>]</a:t>
            </a:r>
            <a:r>
              <a:rPr lang="ja-JP" sz="2600" dirty="0">
                <a:solidFill>
                  <a:srgbClr val="000000"/>
                </a:solidFill>
              </a:rPr>
              <a:t>がある</a:t>
            </a:r>
            <a:r>
              <a:rPr lang="ja-JP" sz="3000" dirty="0"/>
              <a:t>.</a:t>
            </a:r>
            <a:endParaRPr dirty="0"/>
          </a:p>
          <a:p>
            <a:pPr marL="342900" lvl="0" indent="-342900" algn="l" rtl="0">
              <a:spcBef>
                <a:spcPts val="592"/>
              </a:spcBef>
              <a:spcAft>
                <a:spcPts val="0"/>
              </a:spcAft>
              <a:buClr>
                <a:srgbClr val="008000"/>
              </a:buClr>
              <a:buSzPct val="106666"/>
              <a:buChar char="•"/>
            </a:pPr>
            <a:r>
              <a:rPr lang="ja-JP" dirty="0">
                <a:solidFill>
                  <a:srgbClr val="008000"/>
                </a:solidFill>
              </a:rPr>
              <a:t>[</a:t>
            </a:r>
            <a:r>
              <a:rPr lang="ja" altLang="en-US" dirty="0">
                <a:solidFill>
                  <a:srgbClr val="008000"/>
                </a:solidFill>
              </a:rPr>
              <a:t>るるぶ</a:t>
            </a:r>
            <a:r>
              <a:rPr lang="ja-JP" dirty="0">
                <a:solidFill>
                  <a:srgbClr val="008000"/>
                </a:solidFill>
              </a:rPr>
              <a:t>]</a:t>
            </a:r>
            <a:r>
              <a:rPr lang="ja-JP" sz="2600" dirty="0">
                <a:solidFill>
                  <a:srgbClr val="000000"/>
                </a:solidFill>
              </a:rPr>
              <a:t>と違って</a:t>
            </a:r>
            <a:endParaRPr sz="3000" dirty="0">
              <a:solidFill>
                <a:srgbClr val="000000"/>
              </a:solidFill>
            </a:endParaRPr>
          </a:p>
          <a:p>
            <a:pPr marL="342900" lvl="0" indent="-342900" algn="l" rtl="0">
              <a:spcBef>
                <a:spcPts val="592"/>
              </a:spcBef>
              <a:spcAft>
                <a:spcPts val="0"/>
              </a:spcAft>
              <a:buClr>
                <a:srgbClr val="000000"/>
              </a:buClr>
              <a:buSzPct val="100000"/>
              <a:buChar char="•"/>
            </a:pPr>
            <a:r>
              <a:rPr lang="ja-JP" sz="3000" dirty="0">
                <a:solidFill>
                  <a:srgbClr val="000000"/>
                </a:solidFill>
              </a:rPr>
              <a:t>我々のプロジェクトは</a:t>
            </a:r>
            <a:r>
              <a:rPr lang="ja-JP" dirty="0">
                <a:solidFill>
                  <a:srgbClr val="008000"/>
                </a:solidFill>
              </a:rPr>
              <a:t>[</a:t>
            </a:r>
            <a:r>
              <a:rPr lang="ja" altLang="en-US" dirty="0">
                <a:solidFill>
                  <a:srgbClr val="008000"/>
                </a:solidFill>
              </a:rPr>
              <a:t>山梨を</a:t>
            </a:r>
            <a:r>
              <a:rPr lang="ja-JP" altLang="en-US" dirty="0">
                <a:solidFill>
                  <a:srgbClr val="008000"/>
                </a:solidFill>
              </a:rPr>
              <a:t>深堀りできる</a:t>
            </a:r>
            <a:r>
              <a:rPr lang="ja" altLang="en-US" dirty="0">
                <a:solidFill>
                  <a:srgbClr val="008000"/>
                </a:solidFill>
              </a:rPr>
              <a:t>特徴</a:t>
            </a:r>
            <a:r>
              <a:rPr lang="ja-JP" dirty="0">
                <a:solidFill>
                  <a:srgbClr val="008000"/>
                </a:solidFill>
              </a:rPr>
              <a:t>]</a:t>
            </a:r>
            <a:r>
              <a:rPr lang="ja-JP" sz="2600" dirty="0">
                <a:solidFill>
                  <a:srgbClr val="000000"/>
                </a:solidFill>
              </a:rPr>
              <a:t>がある</a:t>
            </a:r>
            <a:r>
              <a:rPr lang="ja-JP" sz="3000" dirty="0"/>
              <a:t>.</a:t>
            </a:r>
            <a:endParaRPr sz="3000" dirty="0"/>
          </a:p>
        </p:txBody>
      </p:sp>
      <p:pic>
        <p:nvPicPr>
          <p:cNvPr id="2" name="図 2">
            <a:extLst>
              <a:ext uri="{FF2B5EF4-FFF2-40B4-BE49-F238E27FC236}">
                <a16:creationId xmlns:a16="http://schemas.microsoft.com/office/drawing/2014/main" id="{95105CDE-D1BF-4272-9DE6-CCB617406E9A}"/>
              </a:ext>
            </a:extLst>
          </p:cNvPr>
          <p:cNvPicPr>
            <a:picLocks noChangeAspect="1"/>
          </p:cNvPicPr>
          <p:nvPr/>
        </p:nvPicPr>
        <p:blipFill>
          <a:blip r:embed="rId3"/>
          <a:stretch>
            <a:fillRect/>
          </a:stretch>
        </p:blipFill>
        <p:spPr>
          <a:xfrm>
            <a:off x="5822261" y="153568"/>
            <a:ext cx="1710426" cy="1385139"/>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7"/>
          <p:cNvSpPr/>
          <p:nvPr/>
        </p:nvSpPr>
        <p:spPr>
          <a:xfrm>
            <a:off x="4870268" y="1754188"/>
            <a:ext cx="3810000" cy="4540250"/>
          </a:xfrm>
          <a:prstGeom prst="rect">
            <a:avLst/>
          </a:prstGeom>
          <a:solidFill>
            <a:srgbClr val="93B3D7"/>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100">
              <a:solidFill>
                <a:schemeClr val="lt1"/>
              </a:solidFill>
              <a:latin typeface="Calibri"/>
              <a:ea typeface="Calibri"/>
              <a:cs typeface="Calibri"/>
              <a:sym typeface="Calibri"/>
            </a:endParaRPr>
          </a:p>
        </p:txBody>
      </p:sp>
      <p:sp>
        <p:nvSpPr>
          <p:cNvPr id="123" name="Google Shape;123;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rgbClr val="17365D"/>
              </a:buClr>
              <a:buSzPts val="4400"/>
              <a:buFont typeface="Calibri"/>
              <a:buNone/>
            </a:pPr>
            <a:r>
              <a:rPr lang="ja-JP" dirty="0"/>
              <a:t>プロダクトボックス</a:t>
            </a:r>
            <a:endParaRPr dirty="0"/>
          </a:p>
        </p:txBody>
      </p:sp>
      <p:sp>
        <p:nvSpPr>
          <p:cNvPr id="124" name="Google Shape;124;p17"/>
          <p:cNvSpPr txBox="1"/>
          <p:nvPr/>
        </p:nvSpPr>
        <p:spPr>
          <a:xfrm>
            <a:off x="5902952" y="1951038"/>
            <a:ext cx="1619554" cy="52318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dirty="0">
                <a:solidFill>
                  <a:schemeClr val="dk1"/>
                </a:solidFill>
                <a:latin typeface="Calibri"/>
                <a:ea typeface="Calibri"/>
                <a:cs typeface="Calibri"/>
                <a:sym typeface="Calibri"/>
              </a:rPr>
              <a:t>&lt;製品名&gt;</a:t>
            </a:r>
            <a:endParaRPr lang="en-US" altLang="ja-JP" sz="2800" dirty="0">
              <a:solidFill>
                <a:schemeClr val="dk1"/>
              </a:solidFill>
              <a:latin typeface="Calibri"/>
              <a:ea typeface="Calibri"/>
              <a:cs typeface="Calibri"/>
              <a:sym typeface="Calibri"/>
            </a:endParaRPr>
          </a:p>
        </p:txBody>
      </p:sp>
      <p:sp>
        <p:nvSpPr>
          <p:cNvPr id="125" name="Google Shape;125;p17"/>
          <p:cNvSpPr/>
          <p:nvPr/>
        </p:nvSpPr>
        <p:spPr>
          <a:xfrm>
            <a:off x="5188729" y="2560638"/>
            <a:ext cx="3048000" cy="1524000"/>
          </a:xfrm>
          <a:prstGeom prst="rect">
            <a:avLst/>
          </a:prstGeom>
          <a:solidFill>
            <a:schemeClr val="l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26" name="Google Shape;126;p17"/>
          <p:cNvSpPr txBox="1"/>
          <p:nvPr/>
        </p:nvSpPr>
        <p:spPr>
          <a:xfrm>
            <a:off x="5188729" y="2776806"/>
            <a:ext cx="3698875" cy="46162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 altLang="en-US" sz="2400" b="1" dirty="0">
                <a:solidFill>
                  <a:schemeClr val="tx1"/>
                </a:solidFill>
                <a:latin typeface="Calibri"/>
                <a:ea typeface="Calibri"/>
                <a:cs typeface="Calibri"/>
                <a:sym typeface="Calibri"/>
              </a:rPr>
              <a:t>武将チャット</a:t>
            </a:r>
            <a:r>
              <a:rPr lang="LID4096" altLang="ja" sz="2400" b="1" dirty="0">
                <a:solidFill>
                  <a:schemeClr val="tx1"/>
                </a:solidFill>
                <a:latin typeface="Calibri"/>
                <a:ea typeface="Calibri"/>
                <a:cs typeface="Calibri"/>
                <a:sym typeface="Calibri"/>
              </a:rPr>
              <a:t>ver</a:t>
            </a:r>
            <a:r>
              <a:rPr lang="ja" altLang="en-US" sz="2400" b="1" dirty="0">
                <a:solidFill>
                  <a:schemeClr val="tx1"/>
                </a:solidFill>
                <a:latin typeface="Calibri"/>
                <a:ea typeface="Calibri"/>
                <a:cs typeface="Calibri"/>
                <a:sym typeface="Calibri"/>
              </a:rPr>
              <a:t>信玄</a:t>
            </a:r>
            <a:endParaRPr sz="2400" b="1" dirty="0">
              <a:solidFill>
                <a:schemeClr val="tx1"/>
              </a:solidFill>
              <a:latin typeface="Calibri"/>
              <a:ea typeface="Calibri"/>
              <a:cs typeface="Calibri"/>
              <a:sym typeface="Calibri"/>
            </a:endParaRPr>
          </a:p>
        </p:txBody>
      </p:sp>
      <p:sp>
        <p:nvSpPr>
          <p:cNvPr id="127" name="Google Shape;127;p17"/>
          <p:cNvSpPr txBox="1"/>
          <p:nvPr/>
        </p:nvSpPr>
        <p:spPr>
          <a:xfrm>
            <a:off x="4912353" y="4222493"/>
            <a:ext cx="3809999" cy="52318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altLang="ja" sz="2800" dirty="0">
                <a:solidFill>
                  <a:schemeClr val="dk1"/>
                </a:solidFill>
                <a:latin typeface="Calibri"/>
                <a:ea typeface="Calibri"/>
                <a:cs typeface="Calibri"/>
                <a:sym typeface="Calibri"/>
              </a:rPr>
              <a:t>&lt;</a:t>
            </a:r>
            <a:r>
              <a:rPr lang="ja" altLang="en-US" sz="2800" dirty="0">
                <a:solidFill>
                  <a:schemeClr val="dk1"/>
                </a:solidFill>
                <a:latin typeface="Calibri"/>
                <a:ea typeface="Calibri"/>
                <a:cs typeface="Calibri"/>
                <a:sym typeface="Calibri"/>
              </a:rPr>
              <a:t>武将チャット第一弾</a:t>
            </a:r>
            <a:r>
              <a:rPr lang="LID4096" altLang="ja" sz="2800" dirty="0">
                <a:solidFill>
                  <a:schemeClr val="dk1"/>
                </a:solidFill>
                <a:latin typeface="Calibri"/>
                <a:ea typeface="Calibri"/>
                <a:cs typeface="Calibri"/>
                <a:sym typeface="Calibri"/>
              </a:rPr>
              <a:t>&gt;</a:t>
            </a:r>
            <a:endParaRPr lang="en-US" altLang="ja" sz="2800" dirty="0">
              <a:solidFill>
                <a:schemeClr val="dk1"/>
              </a:solidFill>
              <a:latin typeface="Calibri"/>
              <a:ea typeface="Calibri"/>
              <a:cs typeface="Calibri"/>
              <a:sym typeface="Calibri"/>
            </a:endParaRPr>
          </a:p>
        </p:txBody>
      </p:sp>
      <p:sp>
        <p:nvSpPr>
          <p:cNvPr id="130" name="Google Shape;130;p17"/>
          <p:cNvSpPr txBox="1"/>
          <p:nvPr/>
        </p:nvSpPr>
        <p:spPr>
          <a:xfrm>
            <a:off x="5372045" y="4842888"/>
            <a:ext cx="3174164" cy="22467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000" dirty="0">
                <a:solidFill>
                  <a:schemeClr val="dk1"/>
                </a:solidFill>
                <a:latin typeface="Calibri"/>
                <a:ea typeface="Calibri"/>
                <a:cs typeface="Calibri"/>
                <a:sym typeface="Calibri"/>
              </a:rPr>
              <a:t>&lt;</a:t>
            </a:r>
            <a:r>
              <a:rPr lang="ja" altLang="en-US" sz="2000" dirty="0">
                <a:solidFill>
                  <a:schemeClr val="dk1"/>
                </a:solidFill>
                <a:latin typeface="Calibri"/>
                <a:ea typeface="Calibri"/>
                <a:cs typeface="Calibri"/>
                <a:sym typeface="Calibri"/>
              </a:rPr>
              <a:t>戦国の時代その名を轟かせた甲斐</a:t>
            </a:r>
            <a:endParaRPr lang="en-US" altLang="ja" sz="2000" dirty="0">
              <a:solidFill>
                <a:schemeClr val="dk1"/>
              </a:solidFill>
              <a:latin typeface="Calibri"/>
              <a:ea typeface="Calibri"/>
              <a:cs typeface="Calibri"/>
              <a:sym typeface="Calibri"/>
            </a:endParaRPr>
          </a:p>
          <a:p>
            <a:pPr marL="0" marR="0" lvl="0" indent="0" algn="l" rtl="0">
              <a:spcBef>
                <a:spcPts val="0"/>
              </a:spcBef>
              <a:spcAft>
                <a:spcPts val="0"/>
              </a:spcAft>
              <a:buNone/>
            </a:pPr>
            <a:r>
              <a:rPr lang="ja" altLang="en-US" sz="2000" dirty="0">
                <a:solidFill>
                  <a:schemeClr val="dk1"/>
                </a:solidFill>
                <a:latin typeface="Calibri"/>
                <a:ea typeface="Calibri"/>
                <a:cs typeface="Calibri"/>
                <a:sym typeface="Calibri"/>
              </a:rPr>
              <a:t>の虎が今よみがえる</a:t>
            </a:r>
            <a:r>
              <a:rPr lang="ja-JP" sz="2000" dirty="0">
                <a:solidFill>
                  <a:schemeClr val="dk1"/>
                </a:solidFill>
                <a:latin typeface="Calibri"/>
                <a:ea typeface="Calibri"/>
                <a:cs typeface="Calibri"/>
                <a:sym typeface="Calibri"/>
              </a:rPr>
              <a:t>&gt;</a:t>
            </a:r>
            <a:endParaRPr lang="en-US" altLang="ja-JP" sz="2000" dirty="0">
              <a:solidFill>
                <a:schemeClr val="dk1"/>
              </a:solidFill>
              <a:latin typeface="Calibri"/>
              <a:ea typeface="Calibri"/>
              <a:cs typeface="Calibri"/>
              <a:sym typeface="Calibri"/>
            </a:endParaRPr>
          </a:p>
          <a:p>
            <a:pPr marL="0" marR="0" lvl="0" indent="0" algn="l" rtl="0">
              <a:spcBef>
                <a:spcPts val="0"/>
              </a:spcBef>
              <a:spcAft>
                <a:spcPts val="0"/>
              </a:spcAft>
              <a:buNone/>
            </a:pPr>
            <a:endParaRPr lang="en-US" sz="2000" dirty="0">
              <a:solidFill>
                <a:schemeClr val="dk1"/>
              </a:solidFill>
              <a:latin typeface="Calibri"/>
              <a:ea typeface="Calibri"/>
              <a:cs typeface="Calibri"/>
              <a:sym typeface="Calibri"/>
            </a:endParaRPr>
          </a:p>
          <a:p>
            <a:pPr marL="0" marR="0" lvl="0" indent="0" algn="l" rtl="0">
              <a:spcBef>
                <a:spcPts val="0"/>
              </a:spcBef>
              <a:spcAft>
                <a:spcPts val="0"/>
              </a:spcAft>
              <a:buNone/>
            </a:pPr>
            <a:endParaRPr lang="en-US" sz="2000" dirty="0">
              <a:solidFill>
                <a:schemeClr val="dk1"/>
              </a:solidFill>
              <a:latin typeface="Calibri"/>
              <a:ea typeface="Calibri"/>
              <a:cs typeface="Calibri"/>
              <a:sym typeface="Calibri"/>
            </a:endParaRPr>
          </a:p>
          <a:p>
            <a:pPr marL="0" marR="0" lvl="0" indent="0" algn="l" rtl="0">
              <a:spcBef>
                <a:spcPts val="0"/>
              </a:spcBef>
              <a:spcAft>
                <a:spcPts val="0"/>
              </a:spcAft>
              <a:buNone/>
            </a:pPr>
            <a:endParaRPr lang="en-US" sz="2000" dirty="0">
              <a:solidFill>
                <a:schemeClr val="dk1"/>
              </a:solidFill>
              <a:latin typeface="Calibri"/>
              <a:ea typeface="Calibri"/>
              <a:cs typeface="Calibri"/>
              <a:sym typeface="Calibri"/>
            </a:endParaRPr>
          </a:p>
          <a:p>
            <a:pPr marL="0" marR="0" lvl="0" indent="0" algn="l" rtl="0">
              <a:spcBef>
                <a:spcPts val="0"/>
              </a:spcBef>
              <a:spcAft>
                <a:spcPts val="0"/>
              </a:spcAft>
              <a:buNone/>
            </a:pPr>
            <a:endParaRPr sz="2000" dirty="0">
              <a:solidFill>
                <a:schemeClr val="dk1"/>
              </a:solidFill>
              <a:latin typeface="Calibri"/>
              <a:ea typeface="Calibri"/>
              <a:cs typeface="Calibri"/>
              <a:sym typeface="Calibri"/>
            </a:endParaRPr>
          </a:p>
        </p:txBody>
      </p:sp>
      <p:sp>
        <p:nvSpPr>
          <p:cNvPr id="3" name="Google Shape;126;p17">
            <a:extLst>
              <a:ext uri="{FF2B5EF4-FFF2-40B4-BE49-F238E27FC236}">
                <a16:creationId xmlns:a16="http://schemas.microsoft.com/office/drawing/2014/main" id="{C51660C7-42E4-4F3F-AA72-809ED75607D5}"/>
              </a:ext>
            </a:extLst>
          </p:cNvPr>
          <p:cNvSpPr txBox="1"/>
          <p:nvPr/>
        </p:nvSpPr>
        <p:spPr>
          <a:xfrm>
            <a:off x="5764823" y="3428179"/>
            <a:ext cx="2546685" cy="338514"/>
          </a:xfrm>
          <a:prstGeom prst="rect">
            <a:avLst/>
          </a:prstGeom>
          <a:noFill/>
          <a:ln>
            <a:noFill/>
          </a:ln>
        </p:spPr>
        <p:txBody>
          <a:bodyPr spcFirstLastPara="1" wrap="square" lIns="91425" tIns="45700" rIns="91425" bIns="45700" anchor="t" anchorCtr="0">
            <a:spAutoFit/>
          </a:bodyPr>
          <a:lstStyle/>
          <a:p>
            <a:pPr lvl="1"/>
            <a:r>
              <a:rPr lang="ja" altLang="en-US" sz="1600" dirty="0">
                <a:solidFill>
                  <a:schemeClr val="dk1"/>
                </a:solidFill>
                <a:latin typeface="Calibri"/>
                <a:ea typeface="Calibri"/>
                <a:cs typeface="Calibri"/>
                <a:sym typeface="Calibri"/>
              </a:rPr>
              <a:t>＜儂と語るじゃん＞</a:t>
            </a:r>
            <a:endParaRPr sz="1600" dirty="0">
              <a:solidFill>
                <a:schemeClr val="dk1"/>
              </a:solidFill>
              <a:latin typeface="Calibri"/>
              <a:ea typeface="Calibri"/>
              <a:cs typeface="Calibri"/>
              <a:sym typeface="Calibri"/>
            </a:endParaRPr>
          </a:p>
        </p:txBody>
      </p:sp>
      <p:pic>
        <p:nvPicPr>
          <p:cNvPr id="4" name="図 4">
            <a:extLst>
              <a:ext uri="{FF2B5EF4-FFF2-40B4-BE49-F238E27FC236}">
                <a16:creationId xmlns:a16="http://schemas.microsoft.com/office/drawing/2014/main" id="{41804064-457E-438D-B170-B9AE403049D7}"/>
              </a:ext>
            </a:extLst>
          </p:cNvPr>
          <p:cNvPicPr>
            <a:picLocks noChangeAspect="1"/>
          </p:cNvPicPr>
          <p:nvPr/>
        </p:nvPicPr>
        <p:blipFill>
          <a:blip r:embed="rId3"/>
          <a:stretch>
            <a:fillRect/>
          </a:stretch>
        </p:blipFill>
        <p:spPr>
          <a:xfrm>
            <a:off x="944562" y="2004799"/>
            <a:ext cx="3386515" cy="3386515"/>
          </a:xfrm>
          <a:prstGeom prst="rect">
            <a:avLst/>
          </a:prstGeom>
        </p:spPr>
      </p:pic>
      <p:pic>
        <p:nvPicPr>
          <p:cNvPr id="5" name="図 2">
            <a:extLst>
              <a:ext uri="{FF2B5EF4-FFF2-40B4-BE49-F238E27FC236}">
                <a16:creationId xmlns:a16="http://schemas.microsoft.com/office/drawing/2014/main" id="{47F47B9C-FDB5-4213-8BB3-2F798CA9A90A}"/>
              </a:ext>
            </a:extLst>
          </p:cNvPr>
          <p:cNvPicPr>
            <a:picLocks noChangeAspect="1"/>
          </p:cNvPicPr>
          <p:nvPr/>
        </p:nvPicPr>
        <p:blipFill>
          <a:blip r:embed="rId4"/>
          <a:stretch>
            <a:fillRect/>
          </a:stretch>
        </p:blipFill>
        <p:spPr>
          <a:xfrm>
            <a:off x="5707015" y="152543"/>
            <a:ext cx="1710426" cy="1385139"/>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l" rtl="0">
              <a:spcBef>
                <a:spcPts val="0"/>
              </a:spcBef>
              <a:spcAft>
                <a:spcPts val="0"/>
              </a:spcAft>
              <a:buClr>
                <a:srgbClr val="17365D"/>
              </a:buClr>
              <a:buSzPts val="4400"/>
              <a:buFont typeface="Calibri"/>
              <a:buNone/>
            </a:pPr>
            <a:r>
              <a:rPr lang="ja-JP"/>
              <a:t>あなたのプロジェクトコミュニティ</a:t>
            </a:r>
            <a:endParaRPr/>
          </a:p>
        </p:txBody>
      </p:sp>
      <p:sp>
        <p:nvSpPr>
          <p:cNvPr id="148" name="Google Shape;148;p19"/>
          <p:cNvSpPr/>
          <p:nvPr/>
        </p:nvSpPr>
        <p:spPr>
          <a:xfrm>
            <a:off x="4034417" y="3124200"/>
            <a:ext cx="1445511" cy="507831"/>
          </a:xfrm>
          <a:prstGeom prst="rect">
            <a:avLst/>
          </a:prstGeom>
          <a:noFill/>
          <a:ln>
            <a:noFill/>
          </a:ln>
        </p:spPr>
        <p:txBody>
          <a:bodyPr spcFirstLastPara="1" wrap="square" lIns="38100" tIns="38100" rIns="38100" bIns="38100" anchor="t" anchorCtr="0">
            <a:noAutofit/>
          </a:bodyPr>
          <a:lstStyle/>
          <a:p>
            <a:pPr marL="0" marR="0" lvl="0" indent="0" algn="l" rtl="0">
              <a:spcBef>
                <a:spcPts val="0"/>
              </a:spcBef>
              <a:spcAft>
                <a:spcPts val="0"/>
              </a:spcAft>
              <a:buNone/>
            </a:pPr>
            <a:r>
              <a:rPr lang="ja" altLang="en-US" sz="1600" dirty="0">
                <a:solidFill>
                  <a:schemeClr val="dk1"/>
                </a:solidFill>
                <a:latin typeface="HGSoeiKakugothicUB" panose="020B0A09000000000000" pitchFamily="49" charset="-128"/>
                <a:ea typeface="HGSoeiKakugothicUB" panose="020B0A09000000000000" pitchFamily="49" charset="-128"/>
                <a:cs typeface="Calibri"/>
                <a:sym typeface="Calibri"/>
              </a:rPr>
              <a:t>自治体</a:t>
            </a:r>
            <a:endParaRPr sz="1600" dirty="0">
              <a:solidFill>
                <a:schemeClr val="dk1"/>
              </a:solidFill>
              <a:latin typeface="HGSoeiKakugothicUB" panose="020B0A09000000000000" pitchFamily="49" charset="-128"/>
              <a:ea typeface="HGSoeiKakugothicUB" panose="020B0A09000000000000" pitchFamily="49" charset="-128"/>
              <a:cs typeface="Calibri"/>
              <a:sym typeface="Calibri"/>
            </a:endParaRPr>
          </a:p>
        </p:txBody>
      </p:sp>
      <p:sp>
        <p:nvSpPr>
          <p:cNvPr id="149" name="Google Shape;149;p19"/>
          <p:cNvSpPr/>
          <p:nvPr/>
        </p:nvSpPr>
        <p:spPr>
          <a:xfrm>
            <a:off x="6137275" y="3911600"/>
            <a:ext cx="2154586" cy="507831"/>
          </a:xfrm>
          <a:prstGeom prst="rect">
            <a:avLst/>
          </a:prstGeom>
          <a:noFill/>
          <a:ln>
            <a:noFill/>
          </a:ln>
        </p:spPr>
        <p:txBody>
          <a:bodyPr spcFirstLastPara="1" wrap="square" lIns="38100" tIns="38100" rIns="38100" bIns="38100" anchor="t" anchorCtr="0">
            <a:noAutofit/>
          </a:bodyPr>
          <a:lstStyle/>
          <a:p>
            <a:pPr marL="0" marR="0" lvl="0" indent="0" algn="l" rtl="0">
              <a:spcBef>
                <a:spcPts val="0"/>
              </a:spcBef>
              <a:spcAft>
                <a:spcPts val="0"/>
              </a:spcAft>
              <a:buNone/>
            </a:pPr>
            <a:endParaRPr dirty="0"/>
          </a:p>
        </p:txBody>
      </p:sp>
      <p:sp>
        <p:nvSpPr>
          <p:cNvPr id="150" name="Google Shape;150;p19"/>
          <p:cNvSpPr/>
          <p:nvPr/>
        </p:nvSpPr>
        <p:spPr>
          <a:xfrm>
            <a:off x="1511300" y="3119691"/>
            <a:ext cx="1817956" cy="507831"/>
          </a:xfrm>
          <a:prstGeom prst="rect">
            <a:avLst/>
          </a:prstGeom>
          <a:noFill/>
          <a:ln>
            <a:noFill/>
          </a:ln>
        </p:spPr>
        <p:txBody>
          <a:bodyPr spcFirstLastPara="1" wrap="square" lIns="38100" tIns="38100" rIns="38100" bIns="38100" anchor="t" anchorCtr="0">
            <a:noAutofit/>
          </a:bodyPr>
          <a:lstStyle/>
          <a:p>
            <a:pPr marL="0" marR="0" lvl="0" indent="0" algn="l" rtl="0">
              <a:spcBef>
                <a:spcPts val="0"/>
              </a:spcBef>
              <a:spcAft>
                <a:spcPts val="0"/>
              </a:spcAft>
              <a:buNone/>
            </a:pPr>
            <a:r>
              <a:rPr lang="ja" altLang="en-US" sz="1600" dirty="0">
                <a:latin typeface="HGPSoeiKakugothicUB" panose="020B0A00000000000000" pitchFamily="34" charset="-128"/>
                <a:ea typeface="HGPSoeiKakugothicUB" panose="020B0A00000000000000" pitchFamily="34" charset="-128"/>
              </a:rPr>
              <a:t>利用ユーザー</a:t>
            </a:r>
            <a:endParaRPr sz="1600" dirty="0">
              <a:latin typeface="HGPSoeiKakugothicUB" panose="020B0A00000000000000" pitchFamily="34" charset="-128"/>
              <a:ea typeface="HGPSoeiKakugothicUB" panose="020B0A00000000000000" pitchFamily="34" charset="-128"/>
            </a:endParaRPr>
          </a:p>
        </p:txBody>
      </p:sp>
      <p:sp>
        <p:nvSpPr>
          <p:cNvPr id="152" name="Google Shape;152;p19"/>
          <p:cNvSpPr/>
          <p:nvPr/>
        </p:nvSpPr>
        <p:spPr>
          <a:xfrm>
            <a:off x="3924933" y="4874189"/>
            <a:ext cx="895350" cy="338554"/>
          </a:xfrm>
          <a:prstGeom prst="rect">
            <a:avLst/>
          </a:prstGeom>
          <a:noFill/>
          <a:ln>
            <a:noFill/>
          </a:ln>
        </p:spPr>
        <p:txBody>
          <a:bodyPr spcFirstLastPara="1" wrap="square" lIns="38100" tIns="38100" rIns="38100" bIns="38100" anchor="t" anchorCtr="0">
            <a:noAutofit/>
          </a:bodyPr>
          <a:lstStyle/>
          <a:p>
            <a:pPr marL="0" marR="0" lvl="0" indent="0" algn="l" rtl="0">
              <a:spcBef>
                <a:spcPts val="0"/>
              </a:spcBef>
              <a:spcAft>
                <a:spcPts val="0"/>
              </a:spcAft>
              <a:buNone/>
            </a:pPr>
            <a:r>
              <a:rPr lang="ja" altLang="en-US" sz="1600" dirty="0">
                <a:solidFill>
                  <a:schemeClr val="dk1"/>
                </a:solidFill>
                <a:latin typeface="HGSoeiKakugothicUB" panose="020B0A09000000000000" pitchFamily="49" charset="-128"/>
                <a:ea typeface="HGSoeiKakugothicUB" panose="020B0A09000000000000" pitchFamily="49" charset="-128"/>
                <a:cs typeface="Calibri"/>
                <a:sym typeface="Calibri"/>
              </a:rPr>
              <a:t>観光団体</a:t>
            </a:r>
            <a:endParaRPr sz="1600" dirty="0">
              <a:solidFill>
                <a:schemeClr val="dk1"/>
              </a:solidFill>
              <a:latin typeface="HGSoeiKakugothicUB" panose="020B0A09000000000000" pitchFamily="49" charset="-128"/>
              <a:ea typeface="HGSoeiKakugothicUB" panose="020B0A09000000000000" pitchFamily="49" charset="-128"/>
              <a:cs typeface="Calibri"/>
              <a:sym typeface="Calibri"/>
            </a:endParaRPr>
          </a:p>
        </p:txBody>
      </p:sp>
      <p:sp>
        <p:nvSpPr>
          <p:cNvPr id="153" name="Google Shape;153;p19"/>
          <p:cNvSpPr/>
          <p:nvPr/>
        </p:nvSpPr>
        <p:spPr>
          <a:xfrm>
            <a:off x="1420813" y="5588000"/>
            <a:ext cx="6853038" cy="569387"/>
          </a:xfrm>
          <a:prstGeom prst="rect">
            <a:avLst/>
          </a:prstGeom>
          <a:noFill/>
          <a:ln>
            <a:noFill/>
          </a:ln>
        </p:spPr>
        <p:txBody>
          <a:bodyPr spcFirstLastPara="1" wrap="square" lIns="38100" tIns="38100" rIns="38100" bIns="38100" anchor="t" anchorCtr="0">
            <a:noAutofit/>
          </a:bodyPr>
          <a:lstStyle/>
          <a:p>
            <a:pPr marL="0" marR="0" lvl="0" indent="0" algn="l" rtl="0">
              <a:spcBef>
                <a:spcPts val="0"/>
              </a:spcBef>
              <a:spcAft>
                <a:spcPts val="0"/>
              </a:spcAft>
              <a:buNone/>
            </a:pPr>
            <a:endParaRPr sz="3200" b="1" dirty="0">
              <a:solidFill>
                <a:schemeClr val="dk1"/>
              </a:solidFill>
              <a:latin typeface="Calibri"/>
              <a:ea typeface="Calibri"/>
              <a:cs typeface="Calibri"/>
              <a:sym typeface="Calibri"/>
            </a:endParaRPr>
          </a:p>
        </p:txBody>
      </p:sp>
      <p:pic>
        <p:nvPicPr>
          <p:cNvPr id="154" name="Google Shape;154;p19"/>
          <p:cNvPicPr preferRelativeResize="0"/>
          <p:nvPr/>
        </p:nvPicPr>
        <p:blipFill rotWithShape="1">
          <a:blip r:embed="rId3">
            <a:alphaModFix/>
          </a:blip>
          <a:srcRect/>
          <a:stretch/>
        </p:blipFill>
        <p:spPr>
          <a:xfrm>
            <a:off x="3978214" y="1943100"/>
            <a:ext cx="800100" cy="927100"/>
          </a:xfrm>
          <a:prstGeom prst="rect">
            <a:avLst/>
          </a:prstGeom>
          <a:noFill/>
          <a:ln>
            <a:noFill/>
          </a:ln>
        </p:spPr>
      </p:pic>
      <p:pic>
        <p:nvPicPr>
          <p:cNvPr id="155" name="Google Shape;155;p19"/>
          <p:cNvPicPr preferRelativeResize="0"/>
          <p:nvPr/>
        </p:nvPicPr>
        <p:blipFill rotWithShape="1">
          <a:blip r:embed="rId4">
            <a:alphaModFix/>
          </a:blip>
          <a:srcRect/>
          <a:stretch/>
        </p:blipFill>
        <p:spPr>
          <a:xfrm>
            <a:off x="3978214" y="3833593"/>
            <a:ext cx="800100" cy="927100"/>
          </a:xfrm>
          <a:prstGeom prst="rect">
            <a:avLst/>
          </a:prstGeom>
          <a:noFill/>
          <a:ln>
            <a:noFill/>
          </a:ln>
        </p:spPr>
      </p:pic>
      <p:pic>
        <p:nvPicPr>
          <p:cNvPr id="156" name="Google Shape;156;p19"/>
          <p:cNvPicPr preferRelativeResize="0"/>
          <p:nvPr/>
        </p:nvPicPr>
        <p:blipFill rotWithShape="1">
          <a:blip r:embed="rId5">
            <a:alphaModFix/>
          </a:blip>
          <a:srcRect/>
          <a:stretch/>
        </p:blipFill>
        <p:spPr>
          <a:xfrm>
            <a:off x="1663700" y="3841311"/>
            <a:ext cx="800100" cy="927100"/>
          </a:xfrm>
          <a:prstGeom prst="rect">
            <a:avLst/>
          </a:prstGeom>
          <a:noFill/>
          <a:ln>
            <a:noFill/>
          </a:ln>
        </p:spPr>
      </p:pic>
      <p:pic>
        <p:nvPicPr>
          <p:cNvPr id="3" name="Google Shape;156;p19">
            <a:extLst>
              <a:ext uri="{FF2B5EF4-FFF2-40B4-BE49-F238E27FC236}">
                <a16:creationId xmlns:a16="http://schemas.microsoft.com/office/drawing/2014/main" id="{1B170061-87B4-4441-9844-A009FAAC8EA7}"/>
              </a:ext>
            </a:extLst>
          </p:cNvPr>
          <p:cNvPicPr preferRelativeResize="0"/>
          <p:nvPr/>
        </p:nvPicPr>
        <p:blipFill rotWithShape="1">
          <a:blip r:embed="rId5">
            <a:alphaModFix/>
          </a:blip>
          <a:srcRect/>
          <a:stretch/>
        </p:blipFill>
        <p:spPr>
          <a:xfrm>
            <a:off x="6234241" y="1943100"/>
            <a:ext cx="800100" cy="927100"/>
          </a:xfrm>
          <a:prstGeom prst="rect">
            <a:avLst/>
          </a:prstGeom>
          <a:noFill/>
          <a:ln>
            <a:noFill/>
          </a:ln>
        </p:spPr>
      </p:pic>
      <p:sp>
        <p:nvSpPr>
          <p:cNvPr id="18" name="テキスト ボックス 17">
            <a:extLst>
              <a:ext uri="{FF2B5EF4-FFF2-40B4-BE49-F238E27FC236}">
                <a16:creationId xmlns:a16="http://schemas.microsoft.com/office/drawing/2014/main" id="{47E2D825-3554-4F34-AF25-2D977C90426D}"/>
              </a:ext>
            </a:extLst>
          </p:cNvPr>
          <p:cNvSpPr txBox="1"/>
          <p:nvPr/>
        </p:nvSpPr>
        <p:spPr>
          <a:xfrm>
            <a:off x="5979028" y="3098884"/>
            <a:ext cx="1445511" cy="338554"/>
          </a:xfrm>
          <a:prstGeom prst="rect">
            <a:avLst/>
          </a:prstGeom>
          <a:noFill/>
        </p:spPr>
        <p:txBody>
          <a:bodyPr wrap="square">
            <a:spAutoFit/>
          </a:bodyPr>
          <a:lstStyle/>
          <a:p>
            <a:r>
              <a:rPr lang="ja" altLang="en-US" sz="1600" dirty="0">
                <a:latin typeface="HGSoeiKakugothicUB" panose="020B0A09000000000000" pitchFamily="49" charset="-128"/>
                <a:ea typeface="HGSoeiKakugothicUB" panose="020B0A09000000000000" pitchFamily="49" charset="-128"/>
              </a:rPr>
              <a:t>開発者</a:t>
            </a:r>
            <a:r>
              <a:rPr lang="ja" altLang="en-US" dirty="0">
                <a:latin typeface="HGSoeiKakugothicUB" panose="020B0A09000000000000" pitchFamily="49" charset="-128"/>
                <a:ea typeface="HGSoeiKakugothicUB" panose="020B0A09000000000000" pitchFamily="49" charset="-128"/>
              </a:rPr>
              <a:t>チーム</a:t>
            </a:r>
            <a:endParaRPr lang="en-US" dirty="0">
              <a:latin typeface="HGSoeiKakugothicUB" panose="020B0A09000000000000" pitchFamily="49" charset="-128"/>
              <a:ea typeface="HGSoeiKakugothicUB" panose="020B0A09000000000000" pitchFamily="49" charset="-128"/>
            </a:endParaRPr>
          </a:p>
        </p:txBody>
      </p:sp>
      <p:sp>
        <p:nvSpPr>
          <p:cNvPr id="20" name="テキスト ボックス 19">
            <a:extLst>
              <a:ext uri="{FF2B5EF4-FFF2-40B4-BE49-F238E27FC236}">
                <a16:creationId xmlns:a16="http://schemas.microsoft.com/office/drawing/2014/main" id="{3A0EDE9E-C0D6-4546-978F-D247096DF0CC}"/>
              </a:ext>
            </a:extLst>
          </p:cNvPr>
          <p:cNvSpPr txBox="1"/>
          <p:nvPr/>
        </p:nvSpPr>
        <p:spPr>
          <a:xfrm>
            <a:off x="1765133" y="4892541"/>
            <a:ext cx="1817956" cy="338554"/>
          </a:xfrm>
          <a:prstGeom prst="rect">
            <a:avLst/>
          </a:prstGeom>
          <a:noFill/>
        </p:spPr>
        <p:txBody>
          <a:bodyPr wrap="square">
            <a:spAutoFit/>
          </a:bodyPr>
          <a:lstStyle/>
          <a:p>
            <a:r>
              <a:rPr lang="ja" altLang="en-US" sz="1600" dirty="0">
                <a:latin typeface="HGPSoeiKakugothicUB" panose="020B0A00000000000000" pitchFamily="34" charset="-128"/>
                <a:ea typeface="HGPSoeiKakugothicUB" panose="020B0A00000000000000" pitchFamily="34" charset="-128"/>
              </a:rPr>
              <a:t>企業</a:t>
            </a:r>
            <a:endParaRPr lang="en-US" sz="1600" dirty="0">
              <a:latin typeface="HGPSoeiKakugothicUB" panose="020B0A00000000000000" pitchFamily="34" charset="-128"/>
              <a:ea typeface="HGPSoeiKakugothicUB" panose="020B0A00000000000000" pitchFamily="34" charset="-128"/>
            </a:endParaRPr>
          </a:p>
        </p:txBody>
      </p:sp>
      <p:pic>
        <p:nvPicPr>
          <p:cNvPr id="6" name="Google Shape;155;p19">
            <a:extLst>
              <a:ext uri="{FF2B5EF4-FFF2-40B4-BE49-F238E27FC236}">
                <a16:creationId xmlns:a16="http://schemas.microsoft.com/office/drawing/2014/main" id="{1C537062-0D85-4050-B302-29933D89BF17}"/>
              </a:ext>
            </a:extLst>
          </p:cNvPr>
          <p:cNvPicPr preferRelativeResize="0"/>
          <p:nvPr/>
        </p:nvPicPr>
        <p:blipFill rotWithShape="1">
          <a:blip r:embed="rId4">
            <a:alphaModFix/>
          </a:blip>
          <a:srcRect/>
          <a:stretch/>
        </p:blipFill>
        <p:spPr>
          <a:xfrm>
            <a:off x="1663700" y="2095500"/>
            <a:ext cx="800100" cy="927100"/>
          </a:xfrm>
          <a:prstGeom prst="rect">
            <a:avLst/>
          </a:prstGeom>
          <a:noFill/>
          <a:ln>
            <a:noFill/>
          </a:ln>
        </p:spPr>
      </p:pic>
      <p:pic>
        <p:nvPicPr>
          <p:cNvPr id="2" name="図 2">
            <a:extLst>
              <a:ext uri="{FF2B5EF4-FFF2-40B4-BE49-F238E27FC236}">
                <a16:creationId xmlns:a16="http://schemas.microsoft.com/office/drawing/2014/main" id="{D8426B86-D11C-4A3E-87C1-76A5EC43CBE5}"/>
              </a:ext>
            </a:extLst>
          </p:cNvPr>
          <p:cNvPicPr>
            <a:picLocks noChangeAspect="1"/>
          </p:cNvPicPr>
          <p:nvPr/>
        </p:nvPicPr>
        <p:blipFill>
          <a:blip r:embed="rId6"/>
          <a:stretch>
            <a:fillRect/>
          </a:stretch>
        </p:blipFill>
        <p:spPr>
          <a:xfrm>
            <a:off x="7418638" y="5384492"/>
            <a:ext cx="1710426" cy="1385139"/>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3" name="Google Shape;163;p2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rgbClr val="17365D"/>
              </a:buClr>
              <a:buSzPts val="4400"/>
              <a:buFont typeface="Calibri"/>
              <a:buNone/>
            </a:pPr>
            <a:r>
              <a:rPr lang="ja-JP"/>
              <a:t>テクニカルソリューション</a:t>
            </a:r>
            <a:endParaRPr/>
          </a:p>
        </p:txBody>
      </p:sp>
      <p:sp>
        <p:nvSpPr>
          <p:cNvPr id="174" name="Google Shape;174;p20"/>
          <p:cNvSpPr txBox="1"/>
          <p:nvPr/>
        </p:nvSpPr>
        <p:spPr>
          <a:xfrm>
            <a:off x="976666" y="2673335"/>
            <a:ext cx="6556021" cy="240061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3000" b="1" dirty="0">
                <a:solidFill>
                  <a:schemeClr val="dk1"/>
                </a:solidFill>
                <a:latin typeface="Calibri"/>
                <a:ea typeface="HGSoeiKakugothicUB" panose="020B0A09000000000000" pitchFamily="49" charset="-128"/>
                <a:cs typeface="Calibri"/>
                <a:sym typeface="Calibri"/>
              </a:rPr>
              <a:t>技術:</a:t>
            </a:r>
            <a:endParaRPr sz="3000" dirty="0"/>
          </a:p>
          <a:p>
            <a:pPr marL="0" marR="0" lvl="0" indent="-152400" algn="l" rtl="0">
              <a:spcBef>
                <a:spcPts val="0"/>
              </a:spcBef>
              <a:spcAft>
                <a:spcPts val="0"/>
              </a:spcAft>
              <a:buClr>
                <a:schemeClr val="dk1"/>
              </a:buClr>
              <a:buSzPts val="2400"/>
              <a:buFont typeface="Calibri"/>
              <a:buChar char="-"/>
            </a:pPr>
            <a:r>
              <a:rPr lang="LID4096" sz="3000" dirty="0">
                <a:solidFill>
                  <a:schemeClr val="dk1"/>
                </a:solidFill>
                <a:latin typeface="HGSoeiKakugothicUB" panose="020B0A09000000000000" pitchFamily="49" charset="-128"/>
                <a:ea typeface="HGSoeiKakugothicUB" panose="020B0A09000000000000" pitchFamily="49" charset="-128"/>
                <a:cs typeface="Calibri"/>
                <a:sym typeface="Calibri"/>
              </a:rPr>
              <a:t>Web</a:t>
            </a:r>
            <a:r>
              <a:rPr lang="ja" altLang="en-US" sz="3000" dirty="0">
                <a:solidFill>
                  <a:schemeClr val="dk1"/>
                </a:solidFill>
                <a:latin typeface="HGSoeiKakugothicUB" panose="020B0A09000000000000" pitchFamily="49" charset="-128"/>
                <a:ea typeface="HGSoeiKakugothicUB" panose="020B0A09000000000000" pitchFamily="49" charset="-128"/>
                <a:cs typeface="Calibri"/>
                <a:sym typeface="Calibri"/>
              </a:rPr>
              <a:t>サイト</a:t>
            </a:r>
            <a:endParaRPr sz="3000" dirty="0">
              <a:latin typeface="HGSoeiKakugothicUB" panose="020B0A09000000000000" pitchFamily="49" charset="-128"/>
              <a:ea typeface="HGSoeiKakugothicUB" panose="020B0A09000000000000" pitchFamily="49" charset="-128"/>
            </a:endParaRPr>
          </a:p>
          <a:p>
            <a:pPr marL="0" marR="0" lvl="0" indent="-152400" algn="l" rtl="0">
              <a:spcBef>
                <a:spcPts val="0"/>
              </a:spcBef>
              <a:spcAft>
                <a:spcPts val="0"/>
              </a:spcAft>
              <a:buClr>
                <a:schemeClr val="dk1"/>
              </a:buClr>
              <a:buSzPts val="2400"/>
              <a:buFont typeface="Calibri"/>
              <a:buChar char="-"/>
            </a:pPr>
            <a:r>
              <a:rPr lang="ja" altLang="en-US" sz="3000" dirty="0">
                <a:solidFill>
                  <a:schemeClr val="dk1"/>
                </a:solidFill>
                <a:latin typeface="Calibri"/>
                <a:ea typeface="HGSoeiKakugothicUB" panose="020B0A09000000000000" pitchFamily="49" charset="-128"/>
                <a:cs typeface="Calibri"/>
                <a:sym typeface="Calibri"/>
              </a:rPr>
              <a:t>チャットボット作成</a:t>
            </a:r>
            <a:r>
              <a:rPr lang="ja-JP" sz="3000" dirty="0">
                <a:solidFill>
                  <a:schemeClr val="dk1"/>
                </a:solidFill>
                <a:latin typeface="Calibri"/>
                <a:ea typeface="HGSoeiKakugothicUB" panose="020B0A09000000000000" pitchFamily="49" charset="-128"/>
                <a:cs typeface="Calibri"/>
                <a:sym typeface="Calibri"/>
              </a:rPr>
              <a:t> </a:t>
            </a:r>
            <a:endParaRPr lang="en-US" altLang="ja-JP" sz="3000" dirty="0">
              <a:solidFill>
                <a:schemeClr val="dk1"/>
              </a:solidFill>
              <a:latin typeface="Calibri"/>
              <a:cs typeface="Calibri"/>
              <a:sym typeface="Calibri"/>
            </a:endParaRPr>
          </a:p>
          <a:p>
            <a:pPr marL="0" marR="0" lvl="0" indent="-152400" algn="l" rtl="0">
              <a:spcBef>
                <a:spcPts val="0"/>
              </a:spcBef>
              <a:spcAft>
                <a:spcPts val="0"/>
              </a:spcAft>
              <a:buClr>
                <a:schemeClr val="dk1"/>
              </a:buClr>
              <a:buSzPts val="2400"/>
              <a:buFont typeface="Calibri"/>
              <a:buChar char="-"/>
            </a:pPr>
            <a:r>
              <a:rPr lang="ja" altLang="en-US" sz="3000" dirty="0">
                <a:latin typeface="HGPSoeiKakugothicUB" panose="020B0A00000000000000" pitchFamily="34" charset="-128"/>
                <a:ea typeface="HGPSoeiKakugothicUB" panose="020B0A00000000000000" pitchFamily="34" charset="-128"/>
              </a:rPr>
              <a:t>サイネージ</a:t>
            </a:r>
            <a:r>
              <a:rPr lang="en-US" altLang="ja" sz="3000" dirty="0">
                <a:latin typeface="HGPSoeiKakugothicUB" panose="020B0A00000000000000" pitchFamily="34" charset="-128"/>
                <a:ea typeface="HGPSoeiKakugothicUB" panose="020B0A00000000000000" pitchFamily="34" charset="-128"/>
              </a:rPr>
              <a:t>(</a:t>
            </a:r>
            <a:r>
              <a:rPr lang="ja" altLang="en-US" sz="3000" dirty="0">
                <a:latin typeface="HGPSoeiKakugothicUB" panose="020B0A00000000000000" pitchFamily="34" charset="-128"/>
                <a:ea typeface="HGPSoeiKakugothicUB" panose="020B0A00000000000000" pitchFamily="34" charset="-128"/>
              </a:rPr>
              <a:t>タッチパネル</a:t>
            </a:r>
            <a:r>
              <a:rPr lang="en-US" altLang="ja" sz="3000" dirty="0">
                <a:latin typeface="HGPSoeiKakugothicUB" panose="020B0A00000000000000" pitchFamily="34" charset="-128"/>
                <a:ea typeface="HGPSoeiKakugothicUB" panose="020B0A00000000000000" pitchFamily="34" charset="-128"/>
              </a:rPr>
              <a:t>)</a:t>
            </a:r>
            <a:r>
              <a:rPr lang="ja" altLang="en-US" sz="3000" dirty="0">
                <a:latin typeface="HGPSoeiKakugothicUB" panose="020B0A00000000000000" pitchFamily="34" charset="-128"/>
                <a:ea typeface="HGPSoeiKakugothicUB" panose="020B0A00000000000000" pitchFamily="34" charset="-128"/>
              </a:rPr>
              <a:t>実装</a:t>
            </a:r>
            <a:endParaRPr lang="ja-JP" altLang="en-US" sz="3000" dirty="0">
              <a:latin typeface="HGPSoeiKakugothicUB" panose="020B0A00000000000000" pitchFamily="34" charset="-128"/>
              <a:ea typeface="HGPSoeiKakugothicUB" panose="020B0A00000000000000" pitchFamily="34" charset="-128"/>
            </a:endParaRPr>
          </a:p>
          <a:p>
            <a:pPr marL="0" marR="0" lvl="0" indent="-152400" algn="l" rtl="0">
              <a:spcBef>
                <a:spcPts val="0"/>
              </a:spcBef>
              <a:spcAft>
                <a:spcPts val="0"/>
              </a:spcAft>
              <a:buClr>
                <a:schemeClr val="dk1"/>
              </a:buClr>
              <a:buSzPts val="2400"/>
              <a:buFont typeface="Calibri"/>
              <a:buChar char="-"/>
            </a:pPr>
            <a:r>
              <a:rPr lang="ja" altLang="en-US" sz="3000" dirty="0">
                <a:solidFill>
                  <a:schemeClr val="dk1"/>
                </a:solidFill>
                <a:latin typeface="Calibri"/>
                <a:ea typeface="HGSoeiKakugothicUB" panose="020B0A09000000000000" pitchFamily="49" charset="-128"/>
                <a:cs typeface="Calibri"/>
                <a:sym typeface="Calibri"/>
              </a:rPr>
              <a:t>アプリケーション</a:t>
            </a:r>
            <a:endParaRPr lang="ja-JP" altLang="en-US" sz="3000" dirty="0">
              <a:solidFill>
                <a:schemeClr val="dk1"/>
              </a:solidFill>
              <a:latin typeface="Calibri"/>
              <a:ea typeface="HGSoeiKakugothicUB" panose="020B0A09000000000000" pitchFamily="49" charset="-128"/>
              <a:cs typeface="Calibri"/>
              <a:sym typeface="Calibri"/>
            </a:endParaRPr>
          </a:p>
        </p:txBody>
      </p:sp>
      <p:pic>
        <p:nvPicPr>
          <p:cNvPr id="2" name="図 2">
            <a:extLst>
              <a:ext uri="{FF2B5EF4-FFF2-40B4-BE49-F238E27FC236}">
                <a16:creationId xmlns:a16="http://schemas.microsoft.com/office/drawing/2014/main" id="{5F4D5EA4-01B0-44A4-8605-FE8A8D9D49ED}"/>
              </a:ext>
            </a:extLst>
          </p:cNvPr>
          <p:cNvPicPr>
            <a:picLocks noChangeAspect="1"/>
          </p:cNvPicPr>
          <p:nvPr/>
        </p:nvPicPr>
        <p:blipFill>
          <a:blip r:embed="rId3"/>
          <a:stretch>
            <a:fillRect/>
          </a:stretch>
        </p:blipFill>
        <p:spPr>
          <a:xfrm>
            <a:off x="7370074" y="175356"/>
            <a:ext cx="1710426" cy="1385139"/>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2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rgbClr val="17365D"/>
              </a:buClr>
              <a:buSzPts val="4400"/>
              <a:buFont typeface="Calibri"/>
              <a:buNone/>
            </a:pPr>
            <a:r>
              <a:rPr lang="ja-JP"/>
              <a:t>夜も眠れないようなこと</a:t>
            </a:r>
            <a:endParaRPr/>
          </a:p>
        </p:txBody>
      </p:sp>
      <p:sp>
        <p:nvSpPr>
          <p:cNvPr id="181" name="Google Shape;181;p2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ja-JP" dirty="0"/>
              <a:t>&lt;</a:t>
            </a:r>
            <a:r>
              <a:rPr lang="ja" altLang="en-US" dirty="0"/>
              <a:t>歴史などの提供する情報に誤りがあること</a:t>
            </a:r>
            <a:r>
              <a:rPr lang="ja-JP" dirty="0"/>
              <a:t>&gt;</a:t>
            </a:r>
            <a:endParaRPr dirty="0"/>
          </a:p>
          <a:p>
            <a:pPr marL="342900" lvl="0" indent="-342900" algn="l" rtl="0">
              <a:spcBef>
                <a:spcPts val="640"/>
              </a:spcBef>
              <a:spcAft>
                <a:spcPts val="0"/>
              </a:spcAft>
              <a:buClr>
                <a:schemeClr val="dk1"/>
              </a:buClr>
              <a:buSzPts val="3200"/>
              <a:buChar char="•"/>
            </a:pPr>
            <a:r>
              <a:rPr lang="ja-JP" dirty="0"/>
              <a:t>&lt;</a:t>
            </a:r>
            <a:r>
              <a:rPr lang="ja" altLang="en-US" dirty="0"/>
              <a:t>外部からプログラムに異常なスクリプトを埋め込まるなどして不具合が起きること</a:t>
            </a:r>
            <a:r>
              <a:rPr lang="ja-JP" dirty="0"/>
              <a:t>&gt;</a:t>
            </a:r>
            <a:endParaRPr dirty="0"/>
          </a:p>
          <a:p>
            <a:pPr marL="342900" lvl="0" indent="-342900" algn="l" rtl="0">
              <a:spcBef>
                <a:spcPts val="640"/>
              </a:spcBef>
              <a:spcAft>
                <a:spcPts val="0"/>
              </a:spcAft>
              <a:buClr>
                <a:schemeClr val="dk1"/>
              </a:buClr>
              <a:buSzPts val="3200"/>
              <a:buChar char="•"/>
            </a:pPr>
            <a:r>
              <a:rPr lang="ja-JP" dirty="0"/>
              <a:t>&lt;</a:t>
            </a:r>
            <a:r>
              <a:rPr lang="ja" altLang="en-US" dirty="0"/>
              <a:t>一部過激な武田信玄ファンなどからの酷評</a:t>
            </a:r>
            <a:r>
              <a:rPr lang="ja-JP" dirty="0"/>
              <a:t>&gt;</a:t>
            </a:r>
            <a:endParaRPr dirty="0"/>
          </a:p>
        </p:txBody>
      </p:sp>
      <p:sp>
        <p:nvSpPr>
          <p:cNvPr id="182" name="Google Shape;182;p21"/>
          <p:cNvSpPr/>
          <p:nvPr/>
        </p:nvSpPr>
        <p:spPr>
          <a:xfrm>
            <a:off x="7696200" y="6096000"/>
            <a:ext cx="1371600" cy="685800"/>
          </a:xfrm>
          <a:prstGeom prst="rect">
            <a:avLst/>
          </a:prstGeom>
          <a:solidFill>
            <a:schemeClr val="lt1"/>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83" name="Google Shape;183;p21"/>
          <p:cNvPicPr preferRelativeResize="0"/>
          <p:nvPr/>
        </p:nvPicPr>
        <p:blipFill rotWithShape="1">
          <a:blip r:embed="rId3">
            <a:alphaModFix/>
          </a:blip>
          <a:srcRect/>
          <a:stretch/>
        </p:blipFill>
        <p:spPr>
          <a:xfrm>
            <a:off x="7175500" y="4986337"/>
            <a:ext cx="1206500" cy="1597025"/>
          </a:xfrm>
          <a:prstGeom prst="rect">
            <a:avLst/>
          </a:prstGeom>
          <a:noFill/>
          <a:ln>
            <a:noFill/>
          </a:ln>
        </p:spPr>
      </p:pic>
      <p:pic>
        <p:nvPicPr>
          <p:cNvPr id="2" name="図 2">
            <a:extLst>
              <a:ext uri="{FF2B5EF4-FFF2-40B4-BE49-F238E27FC236}">
                <a16:creationId xmlns:a16="http://schemas.microsoft.com/office/drawing/2014/main" id="{AC69F53F-E785-4C58-86D7-EEEDC1FCB554}"/>
              </a:ext>
            </a:extLst>
          </p:cNvPr>
          <p:cNvPicPr>
            <a:picLocks noChangeAspect="1"/>
          </p:cNvPicPr>
          <p:nvPr/>
        </p:nvPicPr>
        <p:blipFill>
          <a:blip r:embed="rId4"/>
          <a:stretch>
            <a:fillRect/>
          </a:stretch>
        </p:blipFill>
        <p:spPr>
          <a:xfrm>
            <a:off x="6923537" y="153568"/>
            <a:ext cx="1710426" cy="1385139"/>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2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rgbClr val="17365D"/>
              </a:buClr>
              <a:buSzPts val="4400"/>
              <a:buFont typeface="Calibri"/>
              <a:buNone/>
            </a:pPr>
            <a:r>
              <a:rPr lang="ja-JP"/>
              <a:t>どのくらい大きいのか？</a:t>
            </a:r>
            <a:endParaRPr/>
          </a:p>
        </p:txBody>
      </p:sp>
      <p:sp>
        <p:nvSpPr>
          <p:cNvPr id="197" name="Google Shape;197;p23"/>
          <p:cNvSpPr/>
          <p:nvPr/>
        </p:nvSpPr>
        <p:spPr>
          <a:xfrm>
            <a:off x="1661311" y="2819400"/>
            <a:ext cx="6172200" cy="685800"/>
          </a:xfrm>
          <a:prstGeom prst="chevron">
            <a:avLst>
              <a:gd name="adj" fmla="val 50000"/>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98" name="Google Shape;198;p23"/>
          <p:cNvSpPr/>
          <p:nvPr/>
        </p:nvSpPr>
        <p:spPr>
          <a:xfrm rot="5400000">
            <a:off x="3490111" y="2514600"/>
            <a:ext cx="838200" cy="228600"/>
          </a:xfrm>
          <a:prstGeom prst="homePlate">
            <a:avLst>
              <a:gd name="adj" fmla="val 50000"/>
            </a:avLst>
          </a:prstGeom>
          <a:solidFill>
            <a:srgbClr val="76923C"/>
          </a:solidFill>
          <a:ln w="25400" cap="flat" cmpd="sng">
            <a:solidFill>
              <a:srgbClr val="4F612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99" name="Google Shape;199;p23"/>
          <p:cNvSpPr/>
          <p:nvPr/>
        </p:nvSpPr>
        <p:spPr>
          <a:xfrm rot="5400000">
            <a:off x="5471311" y="2514600"/>
            <a:ext cx="838200" cy="228600"/>
          </a:xfrm>
          <a:prstGeom prst="homePlate">
            <a:avLst>
              <a:gd name="adj" fmla="val 50000"/>
            </a:avLst>
          </a:prstGeom>
          <a:solidFill>
            <a:srgbClr val="76923C"/>
          </a:solidFill>
          <a:ln w="25400" cap="flat" cmpd="sng">
            <a:solidFill>
              <a:srgbClr val="4F612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0" name="Google Shape;200;p23"/>
          <p:cNvSpPr/>
          <p:nvPr/>
        </p:nvSpPr>
        <p:spPr>
          <a:xfrm rot="5400000">
            <a:off x="7452511" y="2514600"/>
            <a:ext cx="838200" cy="228600"/>
          </a:xfrm>
          <a:prstGeom prst="homePlate">
            <a:avLst>
              <a:gd name="adj" fmla="val 50000"/>
            </a:avLst>
          </a:prstGeom>
          <a:solidFill>
            <a:srgbClr val="76923C"/>
          </a:solidFill>
          <a:ln w="25400" cap="flat" cmpd="sng">
            <a:solidFill>
              <a:srgbClr val="4F612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1" name="Google Shape;201;p23"/>
          <p:cNvSpPr txBox="1"/>
          <p:nvPr/>
        </p:nvSpPr>
        <p:spPr>
          <a:xfrm>
            <a:off x="7071511" y="1371600"/>
            <a:ext cx="3898114"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4000" b="1" dirty="0">
                <a:solidFill>
                  <a:schemeClr val="dk1"/>
                </a:solidFill>
                <a:latin typeface="Calibri"/>
                <a:ea typeface="Calibri"/>
                <a:cs typeface="Calibri"/>
                <a:sym typeface="Calibri"/>
              </a:rPr>
              <a:t>出荷!</a:t>
            </a:r>
            <a:endParaRPr sz="4000" b="1" dirty="0">
              <a:solidFill>
                <a:schemeClr val="dk1"/>
              </a:solidFill>
              <a:latin typeface="Calibri"/>
              <a:ea typeface="Calibri"/>
              <a:cs typeface="Calibri"/>
              <a:sym typeface="Calibri"/>
            </a:endParaRPr>
          </a:p>
        </p:txBody>
      </p:sp>
      <p:sp>
        <p:nvSpPr>
          <p:cNvPr id="202" name="Google Shape;202;p23"/>
          <p:cNvSpPr txBox="1"/>
          <p:nvPr/>
        </p:nvSpPr>
        <p:spPr>
          <a:xfrm>
            <a:off x="2301349" y="2176016"/>
            <a:ext cx="902811"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dirty="0">
                <a:solidFill>
                  <a:schemeClr val="dk1"/>
                </a:solidFill>
                <a:latin typeface="Calibri"/>
                <a:ea typeface="Calibri"/>
                <a:cs typeface="Calibri"/>
                <a:sym typeface="Calibri"/>
              </a:rPr>
              <a:t>構築</a:t>
            </a:r>
            <a:endParaRPr sz="2800" dirty="0">
              <a:solidFill>
                <a:schemeClr val="dk1"/>
              </a:solidFill>
              <a:latin typeface="Calibri"/>
              <a:ea typeface="Calibri"/>
              <a:cs typeface="Calibri"/>
              <a:sym typeface="Calibri"/>
            </a:endParaRPr>
          </a:p>
        </p:txBody>
      </p:sp>
      <p:sp>
        <p:nvSpPr>
          <p:cNvPr id="203" name="Google Shape;203;p23"/>
          <p:cNvSpPr txBox="1"/>
          <p:nvPr/>
        </p:nvSpPr>
        <p:spPr>
          <a:xfrm>
            <a:off x="4316722" y="2198073"/>
            <a:ext cx="2104811" cy="52318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 altLang="en-US" sz="2800" dirty="0">
                <a:solidFill>
                  <a:schemeClr val="dk1"/>
                </a:solidFill>
                <a:latin typeface="Calibri"/>
                <a:ea typeface="Calibri"/>
                <a:cs typeface="Calibri"/>
                <a:sym typeface="Calibri"/>
              </a:rPr>
              <a:t>テスト</a:t>
            </a:r>
            <a:endParaRPr sz="2800" dirty="0">
              <a:solidFill>
                <a:schemeClr val="dk1"/>
              </a:solidFill>
              <a:latin typeface="Calibri"/>
              <a:ea typeface="Calibri"/>
              <a:cs typeface="Calibri"/>
              <a:sym typeface="Calibri"/>
            </a:endParaRPr>
          </a:p>
        </p:txBody>
      </p:sp>
      <p:sp>
        <p:nvSpPr>
          <p:cNvPr id="204" name="Google Shape;204;p23"/>
          <p:cNvSpPr txBox="1"/>
          <p:nvPr/>
        </p:nvSpPr>
        <p:spPr>
          <a:xfrm>
            <a:off x="6140497" y="2237611"/>
            <a:ext cx="2546303" cy="46162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 altLang="en-US" sz="2400" dirty="0">
                <a:solidFill>
                  <a:schemeClr val="dk1"/>
                </a:solidFill>
                <a:latin typeface="Calibri"/>
                <a:ea typeface="Calibri"/>
                <a:cs typeface="Calibri"/>
                <a:sym typeface="Calibri"/>
              </a:rPr>
              <a:t>運用テスト</a:t>
            </a:r>
            <a:endParaRPr sz="2400" dirty="0">
              <a:solidFill>
                <a:schemeClr val="dk1"/>
              </a:solidFill>
              <a:latin typeface="Calibri"/>
              <a:ea typeface="Calibri"/>
              <a:cs typeface="Calibri"/>
              <a:sym typeface="Calibri"/>
            </a:endParaRPr>
          </a:p>
        </p:txBody>
      </p:sp>
      <p:sp>
        <p:nvSpPr>
          <p:cNvPr id="205" name="Google Shape;205;p23"/>
          <p:cNvSpPr txBox="1"/>
          <p:nvPr/>
        </p:nvSpPr>
        <p:spPr>
          <a:xfrm>
            <a:off x="2042311" y="2895600"/>
            <a:ext cx="1589889" cy="52318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dirty="0">
                <a:solidFill>
                  <a:schemeClr val="lt1"/>
                </a:solidFill>
                <a:latin typeface="Calibri"/>
                <a:ea typeface="Calibri"/>
                <a:cs typeface="Calibri"/>
                <a:sym typeface="Calibri"/>
              </a:rPr>
              <a:t>~3ヶ月</a:t>
            </a:r>
            <a:endParaRPr sz="2800" dirty="0">
              <a:solidFill>
                <a:schemeClr val="lt1"/>
              </a:solidFill>
              <a:latin typeface="Calibri"/>
              <a:ea typeface="Calibri"/>
              <a:cs typeface="Calibri"/>
              <a:sym typeface="Calibri"/>
            </a:endParaRPr>
          </a:p>
        </p:txBody>
      </p:sp>
      <p:sp>
        <p:nvSpPr>
          <p:cNvPr id="206" name="Google Shape;206;p23"/>
          <p:cNvSpPr txBox="1"/>
          <p:nvPr/>
        </p:nvSpPr>
        <p:spPr>
          <a:xfrm>
            <a:off x="4368010" y="2895600"/>
            <a:ext cx="1165979"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a:solidFill>
                  <a:schemeClr val="lt1"/>
                </a:solidFill>
                <a:latin typeface="Calibri"/>
                <a:ea typeface="Calibri"/>
                <a:cs typeface="Calibri"/>
                <a:sym typeface="Calibri"/>
              </a:rPr>
              <a:t> 1週間</a:t>
            </a:r>
            <a:endParaRPr sz="2800">
              <a:solidFill>
                <a:schemeClr val="lt1"/>
              </a:solidFill>
              <a:latin typeface="Calibri"/>
              <a:ea typeface="Calibri"/>
              <a:cs typeface="Calibri"/>
              <a:sym typeface="Calibri"/>
            </a:endParaRPr>
          </a:p>
        </p:txBody>
      </p:sp>
      <p:sp>
        <p:nvSpPr>
          <p:cNvPr id="207" name="Google Shape;207;p23"/>
          <p:cNvSpPr txBox="1"/>
          <p:nvPr/>
        </p:nvSpPr>
        <p:spPr>
          <a:xfrm>
            <a:off x="6349210" y="2895600"/>
            <a:ext cx="1247156"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a:solidFill>
                  <a:schemeClr val="lt1"/>
                </a:solidFill>
                <a:latin typeface="Calibri"/>
                <a:ea typeface="Calibri"/>
                <a:cs typeface="Calibri"/>
                <a:sym typeface="Calibri"/>
              </a:rPr>
              <a:t> 1 週間</a:t>
            </a:r>
            <a:endParaRPr sz="2800">
              <a:solidFill>
                <a:schemeClr val="lt1"/>
              </a:solidFill>
              <a:latin typeface="Calibri"/>
              <a:ea typeface="Calibri"/>
              <a:cs typeface="Calibri"/>
              <a:sym typeface="Calibri"/>
            </a:endParaRPr>
          </a:p>
        </p:txBody>
      </p:sp>
      <p:sp>
        <p:nvSpPr>
          <p:cNvPr id="208" name="Google Shape;208;p23"/>
          <p:cNvSpPr txBox="1"/>
          <p:nvPr/>
        </p:nvSpPr>
        <p:spPr>
          <a:xfrm>
            <a:off x="1668050" y="3886200"/>
            <a:ext cx="6681837" cy="58477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3200" b="1">
                <a:solidFill>
                  <a:schemeClr val="dk1"/>
                </a:solidFill>
                <a:latin typeface="Calibri"/>
                <a:ea typeface="Calibri"/>
                <a:cs typeface="Calibri"/>
                <a:sym typeface="Calibri"/>
              </a:rPr>
              <a:t>これは想定です. 約束ではありません.</a:t>
            </a:r>
            <a:endParaRPr sz="3200" b="1">
              <a:solidFill>
                <a:schemeClr val="dk1"/>
              </a:solidFill>
              <a:latin typeface="Calibri"/>
              <a:ea typeface="Calibri"/>
              <a:cs typeface="Calibri"/>
              <a:sym typeface="Calibri"/>
            </a:endParaRPr>
          </a:p>
        </p:txBody>
      </p:sp>
      <p:sp>
        <p:nvSpPr>
          <p:cNvPr id="209" name="Google Shape;209;p23"/>
          <p:cNvSpPr/>
          <p:nvPr/>
        </p:nvSpPr>
        <p:spPr>
          <a:xfrm>
            <a:off x="2067075" y="4480560"/>
            <a:ext cx="4859020" cy="701040"/>
          </a:xfrm>
          <a:custGeom>
            <a:avLst/>
            <a:gdLst/>
            <a:ahLst/>
            <a:cxnLst/>
            <a:rect l="l" t="t" r="r" b="b"/>
            <a:pathLst>
              <a:path w="4859020" h="1310640" extrusionOk="0">
                <a:moveTo>
                  <a:pt x="0" y="0"/>
                </a:moveTo>
                <a:lnTo>
                  <a:pt x="4709160" y="121920"/>
                </a:lnTo>
                <a:cubicBezTo>
                  <a:pt x="4859020" y="167640"/>
                  <a:pt x="1041400" y="218440"/>
                  <a:pt x="899160" y="274320"/>
                </a:cubicBezTo>
                <a:cubicBezTo>
                  <a:pt x="756920" y="330200"/>
                  <a:pt x="3741420" y="401320"/>
                  <a:pt x="3855720" y="457200"/>
                </a:cubicBezTo>
                <a:cubicBezTo>
                  <a:pt x="3970020" y="513080"/>
                  <a:pt x="1727200" y="558800"/>
                  <a:pt x="1584960" y="609600"/>
                </a:cubicBezTo>
                <a:cubicBezTo>
                  <a:pt x="1442720" y="660400"/>
                  <a:pt x="2872740" y="713740"/>
                  <a:pt x="3002280" y="762000"/>
                </a:cubicBezTo>
                <a:cubicBezTo>
                  <a:pt x="3131820" y="810260"/>
                  <a:pt x="2476500" y="807720"/>
                  <a:pt x="2362200" y="899160"/>
                </a:cubicBezTo>
                <a:cubicBezTo>
                  <a:pt x="2247900" y="990600"/>
                  <a:pt x="2282190" y="1150620"/>
                  <a:pt x="2316480" y="1310640"/>
                </a:cubicBezTo>
              </a:path>
            </a:pathLst>
          </a:cu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pic>
        <p:nvPicPr>
          <p:cNvPr id="210" name="Google Shape;210;p23"/>
          <p:cNvPicPr preferRelativeResize="0"/>
          <p:nvPr/>
        </p:nvPicPr>
        <p:blipFill rotWithShape="1">
          <a:blip r:embed="rId3">
            <a:alphaModFix/>
          </a:blip>
          <a:srcRect/>
          <a:stretch/>
        </p:blipFill>
        <p:spPr>
          <a:xfrm>
            <a:off x="431800" y="2741613"/>
            <a:ext cx="1066800" cy="839787"/>
          </a:xfrm>
          <a:prstGeom prst="rect">
            <a:avLst/>
          </a:prstGeom>
          <a:noFill/>
          <a:ln>
            <a:noFill/>
          </a:ln>
        </p:spPr>
      </p:pic>
      <p:pic>
        <p:nvPicPr>
          <p:cNvPr id="2" name="図 2">
            <a:extLst>
              <a:ext uri="{FF2B5EF4-FFF2-40B4-BE49-F238E27FC236}">
                <a16:creationId xmlns:a16="http://schemas.microsoft.com/office/drawing/2014/main" id="{6DFADA22-B2E0-4AA4-AF72-80A4E47DF27E}"/>
              </a:ext>
            </a:extLst>
          </p:cNvPr>
          <p:cNvPicPr>
            <a:picLocks noChangeAspect="1"/>
          </p:cNvPicPr>
          <p:nvPr/>
        </p:nvPicPr>
        <p:blipFill>
          <a:blip r:embed="rId4"/>
          <a:stretch>
            <a:fillRect/>
          </a:stretch>
        </p:blipFill>
        <p:spPr>
          <a:xfrm>
            <a:off x="6668729" y="80841"/>
            <a:ext cx="1710426" cy="1385139"/>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Shape 215"/>
        <p:cNvGrpSpPr/>
        <p:nvPr/>
      </p:nvGrpSpPr>
      <p:grpSpPr>
        <a:xfrm>
          <a:off x="0" y="0"/>
          <a:ext cx="0" cy="0"/>
          <a:chOff x="0" y="0"/>
          <a:chExt cx="0" cy="0"/>
        </a:xfrm>
      </p:grpSpPr>
      <p:sp>
        <p:nvSpPr>
          <p:cNvPr id="216" name="Google Shape;216;p24"/>
          <p:cNvSpPr/>
          <p:nvPr/>
        </p:nvSpPr>
        <p:spPr>
          <a:xfrm>
            <a:off x="7696200" y="6096000"/>
            <a:ext cx="1371600" cy="685800"/>
          </a:xfrm>
          <a:prstGeom prst="rect">
            <a:avLst/>
          </a:prstGeom>
          <a:solidFill>
            <a:schemeClr val="lt1"/>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17" name="Google Shape;217;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rgbClr val="17365D"/>
              </a:buClr>
              <a:buSzPts val="4400"/>
              <a:buFont typeface="Calibri"/>
              <a:buNone/>
            </a:pPr>
            <a:r>
              <a:rPr lang="ja-JP"/>
              <a:t>トレードオフ　スライダー</a:t>
            </a:r>
            <a:endParaRPr/>
          </a:p>
        </p:txBody>
      </p:sp>
      <p:graphicFrame>
        <p:nvGraphicFramePr>
          <p:cNvPr id="218" name="Google Shape;218;p24"/>
          <p:cNvGraphicFramePr/>
          <p:nvPr>
            <p:extLst>
              <p:ext uri="{D42A27DB-BD31-4B8C-83A1-F6EECF244321}">
                <p14:modId xmlns:p14="http://schemas.microsoft.com/office/powerpoint/2010/main" val="3273997652"/>
              </p:ext>
            </p:extLst>
          </p:nvPr>
        </p:nvGraphicFramePr>
        <p:xfrm>
          <a:off x="457200" y="1371600"/>
          <a:ext cx="8229600" cy="2349640"/>
        </p:xfrm>
        <a:graphic>
          <a:graphicData uri="http://schemas.openxmlformats.org/drawingml/2006/table">
            <a:tbl>
              <a:tblPr firstRow="1" bandRow="1">
                <a:noFill/>
                <a:tableStyleId>{263EAF33-5E0C-4B50-9776-D9A4D424B996}</a:tableStyleId>
              </a:tblPr>
              <a:tblGrid>
                <a:gridCol w="3048000">
                  <a:extLst>
                    <a:ext uri="{9D8B030D-6E8A-4147-A177-3AD203B41FA5}">
                      <a16:colId xmlns:a16="http://schemas.microsoft.com/office/drawing/2014/main" val="20000"/>
                    </a:ext>
                  </a:extLst>
                </a:gridCol>
                <a:gridCol w="5181600">
                  <a:extLst>
                    <a:ext uri="{9D8B030D-6E8A-4147-A177-3AD203B41FA5}">
                      <a16:colId xmlns:a16="http://schemas.microsoft.com/office/drawing/2014/main" val="20001"/>
                    </a:ext>
                  </a:extLst>
                </a:gridCol>
              </a:tblGrid>
              <a:tr h="377825">
                <a:tc>
                  <a:txBody>
                    <a:bodyPr/>
                    <a:lstStyle/>
                    <a:p>
                      <a:pPr marL="0" marR="0" lvl="0" indent="0" algn="l" rtl="0">
                        <a:spcBef>
                          <a:spcPts val="0"/>
                        </a:spcBef>
                        <a:spcAft>
                          <a:spcPts val="0"/>
                        </a:spcAft>
                        <a:buNone/>
                      </a:pPr>
                      <a:endParaRPr sz="1800"/>
                    </a:p>
                  </a:txBody>
                  <a:tcPr marL="91450" marR="91450" marT="45725" marB="45725" anchor="ctr"/>
                </a:tc>
                <a:tc>
                  <a:txBody>
                    <a:bodyPr/>
                    <a:lstStyle/>
                    <a:p>
                      <a:pPr marL="0" marR="0" lvl="0" indent="0" algn="l" rtl="0">
                        <a:spcBef>
                          <a:spcPts val="0"/>
                        </a:spcBef>
                        <a:spcAft>
                          <a:spcPts val="0"/>
                        </a:spcAft>
                        <a:buNone/>
                      </a:pPr>
                      <a:r>
                        <a:rPr lang="ja-JP" sz="2000"/>
                        <a:t>典型的な４つの分類</a:t>
                      </a:r>
                      <a:endParaRPr sz="2000"/>
                    </a:p>
                  </a:txBody>
                  <a:tcPr marL="91450" marR="91450" marT="45725" marB="45725" anchor="ctr"/>
                </a:tc>
                <a:extLst>
                  <a:ext uri="{0D108BD9-81ED-4DB2-BD59-A6C34878D82A}">
                    <a16:rowId xmlns:a16="http://schemas.microsoft.com/office/drawing/2014/main" val="10000"/>
                  </a:ext>
                </a:extLst>
              </a:tr>
              <a:tr h="304800">
                <a:tc>
                  <a:txBody>
                    <a:bodyPr/>
                    <a:lstStyle/>
                    <a:p>
                      <a:pPr marL="0" marR="0" lvl="0" indent="0" algn="l" rtl="0">
                        <a:spcBef>
                          <a:spcPts val="0"/>
                        </a:spcBef>
                        <a:spcAft>
                          <a:spcPts val="0"/>
                        </a:spcAft>
                        <a:buNone/>
                      </a:pPr>
                      <a:endParaRPr sz="1800" dirty="0"/>
                    </a:p>
                  </a:txBody>
                  <a:tcPr marL="91450" marR="91450" marT="72000" marB="72000" anchor="ctr"/>
                </a:tc>
                <a:tc>
                  <a:txBody>
                    <a:bodyPr/>
                    <a:lstStyle/>
                    <a:p>
                      <a:pPr marL="0" marR="0" lvl="0" indent="0" algn="l" rtl="0">
                        <a:spcBef>
                          <a:spcPts val="0"/>
                        </a:spcBef>
                        <a:spcAft>
                          <a:spcPts val="0"/>
                        </a:spcAft>
                        <a:buNone/>
                      </a:pPr>
                      <a:r>
                        <a:rPr lang="ja" altLang="en-US" sz="2400" dirty="0"/>
                        <a:t>機能をそろえる</a:t>
                      </a:r>
                      <a:endParaRPr sz="2400" dirty="0"/>
                    </a:p>
                  </a:txBody>
                  <a:tcPr marL="91450" marR="91450" marT="108000" marB="108000" anchor="ctr"/>
                </a:tc>
                <a:extLst>
                  <a:ext uri="{0D108BD9-81ED-4DB2-BD59-A6C34878D82A}">
                    <a16:rowId xmlns:a16="http://schemas.microsoft.com/office/drawing/2014/main" val="10001"/>
                  </a:ext>
                </a:extLst>
              </a:tr>
              <a:tr h="377825">
                <a:tc>
                  <a:txBody>
                    <a:bodyPr/>
                    <a:lstStyle/>
                    <a:p>
                      <a:pPr marL="0" marR="0" lvl="0" indent="0" algn="l" rtl="0">
                        <a:spcBef>
                          <a:spcPts val="0"/>
                        </a:spcBef>
                        <a:spcAft>
                          <a:spcPts val="0"/>
                        </a:spcAft>
                        <a:buNone/>
                      </a:pPr>
                      <a:endParaRPr sz="1800" dirty="0"/>
                    </a:p>
                  </a:txBody>
                  <a:tcPr marL="91450" marR="91450" marT="45725" marB="45725" anchor="ctr"/>
                </a:tc>
                <a:tc>
                  <a:txBody>
                    <a:bodyPr/>
                    <a:lstStyle/>
                    <a:p>
                      <a:pPr marL="0" marR="0" lvl="0" indent="0" algn="l" rtl="0">
                        <a:lnSpc>
                          <a:spcPct val="100000"/>
                        </a:lnSpc>
                        <a:spcBef>
                          <a:spcPts val="0"/>
                        </a:spcBef>
                        <a:spcAft>
                          <a:spcPts val="0"/>
                        </a:spcAft>
                        <a:buClr>
                          <a:schemeClr val="dk1"/>
                        </a:buClr>
                        <a:buSzPts val="2400"/>
                        <a:buFont typeface="Calibri"/>
                        <a:buNone/>
                      </a:pPr>
                      <a:r>
                        <a:rPr lang="ja-JP" sz="2400" dirty="0"/>
                        <a:t>予算内に収まること(予算)</a:t>
                      </a:r>
                      <a:endParaRPr sz="2000" dirty="0"/>
                    </a:p>
                  </a:txBody>
                  <a:tcPr marL="91450" marR="91450" marT="45725" marB="45725" anchor="ctr"/>
                </a:tc>
                <a:extLst>
                  <a:ext uri="{0D108BD9-81ED-4DB2-BD59-A6C34878D82A}">
                    <a16:rowId xmlns:a16="http://schemas.microsoft.com/office/drawing/2014/main" val="10002"/>
                  </a:ext>
                </a:extLst>
              </a:tr>
              <a:tr h="377825">
                <a:tc>
                  <a:txBody>
                    <a:bodyPr/>
                    <a:lstStyle/>
                    <a:p>
                      <a:pPr marL="0" marR="0" lvl="0" indent="0" algn="l" rtl="0">
                        <a:spcBef>
                          <a:spcPts val="0"/>
                        </a:spcBef>
                        <a:spcAft>
                          <a:spcPts val="0"/>
                        </a:spcAft>
                        <a:buNone/>
                      </a:pPr>
                      <a:endParaRPr sz="2000" dirty="0"/>
                    </a:p>
                  </a:txBody>
                  <a:tcPr marL="91450" marR="91450" marT="45725" marB="45725" anchor="ctr"/>
                </a:tc>
                <a:tc>
                  <a:txBody>
                    <a:bodyPr/>
                    <a:lstStyle/>
                    <a:p>
                      <a:pPr marL="0" marR="0" lvl="0" indent="0" algn="l" rtl="0">
                        <a:spcBef>
                          <a:spcPts val="0"/>
                        </a:spcBef>
                        <a:spcAft>
                          <a:spcPts val="0"/>
                        </a:spcAft>
                        <a:buNone/>
                      </a:pPr>
                      <a:r>
                        <a:rPr lang="ja-JP" sz="2400" dirty="0"/>
                        <a:t>時間通りに納入すること (時間)</a:t>
                      </a:r>
                      <a:endParaRPr sz="2000" dirty="0"/>
                    </a:p>
                  </a:txBody>
                  <a:tcPr marL="91450" marR="91450" marT="45725" marB="45725" anchor="ctr"/>
                </a:tc>
                <a:extLst>
                  <a:ext uri="{0D108BD9-81ED-4DB2-BD59-A6C34878D82A}">
                    <a16:rowId xmlns:a16="http://schemas.microsoft.com/office/drawing/2014/main" val="10003"/>
                  </a:ext>
                </a:extLst>
              </a:tr>
              <a:tr h="377825">
                <a:tc>
                  <a:txBody>
                    <a:bodyPr/>
                    <a:lstStyle/>
                    <a:p>
                      <a:pPr marL="0" marR="0" lvl="0" indent="0" algn="l" rtl="0">
                        <a:spcBef>
                          <a:spcPts val="0"/>
                        </a:spcBef>
                        <a:spcAft>
                          <a:spcPts val="0"/>
                        </a:spcAft>
                        <a:buNone/>
                      </a:pPr>
                      <a:endParaRPr sz="2000" dirty="0"/>
                    </a:p>
                  </a:txBody>
                  <a:tcPr marL="91450" marR="91450" marT="45725" marB="45725" anchor="ctr"/>
                </a:tc>
                <a:tc>
                  <a:txBody>
                    <a:bodyPr/>
                    <a:lstStyle/>
                    <a:p>
                      <a:pPr marL="0" marR="0" lvl="0" indent="0" algn="l" rtl="0">
                        <a:spcBef>
                          <a:spcPts val="0"/>
                        </a:spcBef>
                        <a:spcAft>
                          <a:spcPts val="0"/>
                        </a:spcAft>
                        <a:buNone/>
                      </a:pPr>
                      <a:r>
                        <a:rPr lang="ja" altLang="en-US" sz="2400" dirty="0"/>
                        <a:t>その他</a:t>
                      </a:r>
                      <a:endParaRPr sz="2000" dirty="0"/>
                    </a:p>
                  </a:txBody>
                  <a:tcPr marL="91450" marR="91450" marT="45725" marB="45725" anchor="ctr"/>
                </a:tc>
                <a:extLst>
                  <a:ext uri="{0D108BD9-81ED-4DB2-BD59-A6C34878D82A}">
                    <a16:rowId xmlns:a16="http://schemas.microsoft.com/office/drawing/2014/main" val="10004"/>
                  </a:ext>
                </a:extLst>
              </a:tr>
            </a:tbl>
          </a:graphicData>
        </a:graphic>
      </p:graphicFrame>
      <p:grpSp>
        <p:nvGrpSpPr>
          <p:cNvPr id="219" name="Google Shape;219;p24"/>
          <p:cNvGrpSpPr/>
          <p:nvPr/>
        </p:nvGrpSpPr>
        <p:grpSpPr>
          <a:xfrm>
            <a:off x="889392" y="1927490"/>
            <a:ext cx="2493597" cy="274638"/>
            <a:chOff x="1251" y="1536"/>
            <a:chExt cx="1701" cy="173"/>
          </a:xfrm>
        </p:grpSpPr>
        <p:sp>
          <p:nvSpPr>
            <p:cNvPr id="220" name="Google Shape;220;p24"/>
            <p:cNvSpPr txBox="1"/>
            <p:nvPr/>
          </p:nvSpPr>
          <p:spPr>
            <a:xfrm>
              <a:off x="1251" y="1559"/>
              <a:ext cx="234" cy="136"/>
            </a:xfrm>
            <a:prstGeom prst="rect">
              <a:avLst/>
            </a:prstGeom>
            <a:noFill/>
            <a:ln>
              <a:noFill/>
            </a:ln>
          </p:spPr>
          <p:txBody>
            <a:bodyPr spcFirstLastPara="1" wrap="square" lIns="0" tIns="0" rIns="0" bIns="0" anchor="t" anchorCtr="0">
              <a:spAutoFit/>
            </a:bodyPr>
            <a:lstStyle/>
            <a:p>
              <a:pPr marL="0" marR="0" lvl="0" indent="0" algn="r" rtl="0">
                <a:spcBef>
                  <a:spcPts val="0"/>
                </a:spcBef>
                <a:spcAft>
                  <a:spcPts val="0"/>
                </a:spcAft>
                <a:buClr>
                  <a:schemeClr val="accent1"/>
                </a:buClr>
                <a:buSzPts val="1800"/>
                <a:buFont typeface="Noto Sans Symbols"/>
                <a:buNone/>
              </a:pPr>
              <a:r>
                <a:rPr lang="LID4096" b="1" dirty="0">
                  <a:latin typeface="Calibri" panose="020F0502020204030204" pitchFamily="34" charset="0"/>
                  <a:cs typeface="Calibri" panose="020F0502020204030204" pitchFamily="34" charset="0"/>
                </a:rPr>
                <a:t>MIN</a:t>
              </a:r>
              <a:endParaRPr b="1" dirty="0">
                <a:latin typeface="Calibri" panose="020F0502020204030204" pitchFamily="34" charset="0"/>
                <a:cs typeface="Calibri" panose="020F0502020204030204" pitchFamily="34" charset="0"/>
              </a:endParaRPr>
            </a:p>
          </p:txBody>
        </p:sp>
        <p:cxnSp>
          <p:nvCxnSpPr>
            <p:cNvPr id="221" name="Google Shape;221;p24"/>
            <p:cNvCxnSpPr>
              <a:cxnSpLocks/>
              <a:stCxn id="220" idx="3"/>
              <a:endCxn id="222" idx="1"/>
            </p:cNvCxnSpPr>
            <p:nvPr/>
          </p:nvCxnSpPr>
          <p:spPr>
            <a:xfrm>
              <a:off x="1485" y="1627"/>
              <a:ext cx="1155" cy="0"/>
            </a:xfrm>
            <a:prstGeom prst="straightConnector1">
              <a:avLst/>
            </a:prstGeom>
            <a:noFill/>
            <a:ln w="38100" cap="flat" cmpd="sng">
              <a:solidFill>
                <a:schemeClr val="dk1"/>
              </a:solidFill>
              <a:prstDash val="solid"/>
              <a:round/>
              <a:headEnd type="triangle" w="med" len="med"/>
              <a:tailEnd type="triangle" w="med" len="med"/>
            </a:ln>
          </p:spPr>
        </p:cxnSp>
        <p:sp>
          <p:nvSpPr>
            <p:cNvPr id="222" name="Google Shape;222;p24"/>
            <p:cNvSpPr txBox="1"/>
            <p:nvPr/>
          </p:nvSpPr>
          <p:spPr>
            <a:xfrm>
              <a:off x="2640" y="1559"/>
              <a:ext cx="312" cy="136"/>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chemeClr val="accent1"/>
                </a:buClr>
                <a:buSzPts val="1800"/>
                <a:buFont typeface="Noto Sans Symbols"/>
                <a:buNone/>
              </a:pPr>
              <a:r>
                <a:rPr lang="ja-Latn" altLang="ja" b="1" dirty="0"/>
                <a:t>MAX</a:t>
              </a:r>
              <a:endParaRPr b="1" dirty="0"/>
            </a:p>
          </p:txBody>
        </p:sp>
        <p:cxnSp>
          <p:nvCxnSpPr>
            <p:cNvPr id="223" name="Google Shape;223;p24"/>
            <p:cNvCxnSpPr/>
            <p:nvPr/>
          </p:nvCxnSpPr>
          <p:spPr>
            <a:xfrm>
              <a:off x="2064" y="1536"/>
              <a:ext cx="0" cy="173"/>
            </a:xfrm>
            <a:prstGeom prst="straightConnector1">
              <a:avLst/>
            </a:prstGeom>
            <a:noFill/>
            <a:ln w="12700" cap="flat" cmpd="sng">
              <a:solidFill>
                <a:schemeClr val="dk1"/>
              </a:solidFill>
              <a:prstDash val="solid"/>
              <a:round/>
              <a:headEnd type="none" w="med" len="med"/>
              <a:tailEnd type="none" w="med" len="med"/>
            </a:ln>
          </p:spPr>
        </p:cxnSp>
        <p:cxnSp>
          <p:nvCxnSpPr>
            <p:cNvPr id="224" name="Google Shape;224;p24"/>
            <p:cNvCxnSpPr/>
            <p:nvPr/>
          </p:nvCxnSpPr>
          <p:spPr>
            <a:xfrm>
              <a:off x="1824" y="1536"/>
              <a:ext cx="0" cy="173"/>
            </a:xfrm>
            <a:prstGeom prst="straightConnector1">
              <a:avLst/>
            </a:prstGeom>
            <a:noFill/>
            <a:ln w="12700" cap="flat" cmpd="sng">
              <a:solidFill>
                <a:schemeClr val="dk1"/>
              </a:solidFill>
              <a:prstDash val="solid"/>
              <a:round/>
              <a:headEnd type="none" w="med" len="med"/>
              <a:tailEnd type="none" w="med" len="med"/>
            </a:ln>
          </p:spPr>
        </p:cxnSp>
        <p:cxnSp>
          <p:nvCxnSpPr>
            <p:cNvPr id="225" name="Google Shape;225;p24"/>
            <p:cNvCxnSpPr/>
            <p:nvPr/>
          </p:nvCxnSpPr>
          <p:spPr>
            <a:xfrm>
              <a:off x="2304" y="1536"/>
              <a:ext cx="0" cy="173"/>
            </a:xfrm>
            <a:prstGeom prst="straightConnector1">
              <a:avLst/>
            </a:prstGeom>
            <a:noFill/>
            <a:ln w="12700" cap="flat" cmpd="sng">
              <a:solidFill>
                <a:schemeClr val="dk1"/>
              </a:solidFill>
              <a:prstDash val="solid"/>
              <a:round/>
              <a:headEnd type="none" w="med" len="med"/>
              <a:tailEnd type="none" w="med" len="med"/>
            </a:ln>
          </p:spPr>
        </p:cxnSp>
      </p:grpSp>
      <p:graphicFrame>
        <p:nvGraphicFramePr>
          <p:cNvPr id="226" name="Google Shape;226;p24"/>
          <p:cNvGraphicFramePr/>
          <p:nvPr/>
        </p:nvGraphicFramePr>
        <p:xfrm>
          <a:off x="457200" y="4157880"/>
          <a:ext cx="8229600" cy="2349640"/>
        </p:xfrm>
        <a:graphic>
          <a:graphicData uri="http://schemas.openxmlformats.org/drawingml/2006/table">
            <a:tbl>
              <a:tblPr firstRow="1" bandRow="1">
                <a:noFill/>
                <a:tableStyleId>{263EAF33-5E0C-4B50-9776-D9A4D424B996}</a:tableStyleId>
              </a:tblPr>
              <a:tblGrid>
                <a:gridCol w="3048000">
                  <a:extLst>
                    <a:ext uri="{9D8B030D-6E8A-4147-A177-3AD203B41FA5}">
                      <a16:colId xmlns:a16="http://schemas.microsoft.com/office/drawing/2014/main" val="20000"/>
                    </a:ext>
                  </a:extLst>
                </a:gridCol>
                <a:gridCol w="5181600">
                  <a:extLst>
                    <a:ext uri="{9D8B030D-6E8A-4147-A177-3AD203B41FA5}">
                      <a16:colId xmlns:a16="http://schemas.microsoft.com/office/drawing/2014/main" val="20001"/>
                    </a:ext>
                  </a:extLst>
                </a:gridCol>
              </a:tblGrid>
              <a:tr h="377825">
                <a:tc>
                  <a:txBody>
                    <a:bodyPr/>
                    <a:lstStyle/>
                    <a:p>
                      <a:pPr marL="0" marR="0" lvl="0" indent="0" algn="l" rtl="0">
                        <a:spcBef>
                          <a:spcPts val="0"/>
                        </a:spcBef>
                        <a:spcAft>
                          <a:spcPts val="0"/>
                        </a:spcAft>
                        <a:buNone/>
                      </a:pPr>
                      <a:endParaRPr sz="1800" dirty="0"/>
                    </a:p>
                  </a:txBody>
                  <a:tcPr marL="91450" marR="91450" marT="45725" marB="45725" anchor="ctr"/>
                </a:tc>
                <a:tc>
                  <a:txBody>
                    <a:bodyPr/>
                    <a:lstStyle/>
                    <a:p>
                      <a:pPr marL="0" marR="0" lvl="0" indent="0" algn="l" rtl="0">
                        <a:spcBef>
                          <a:spcPts val="0"/>
                        </a:spcBef>
                        <a:spcAft>
                          <a:spcPts val="0"/>
                        </a:spcAft>
                        <a:buNone/>
                      </a:pPr>
                      <a:r>
                        <a:rPr lang="ja-JP" sz="2000"/>
                        <a:t>その他の大事なこと</a:t>
                      </a:r>
                      <a:endParaRPr sz="2000"/>
                    </a:p>
                  </a:txBody>
                  <a:tcPr marL="91450" marR="91450" marT="45725" marB="45725" anchor="ctr"/>
                </a:tc>
                <a:extLst>
                  <a:ext uri="{0D108BD9-81ED-4DB2-BD59-A6C34878D82A}">
                    <a16:rowId xmlns:a16="http://schemas.microsoft.com/office/drawing/2014/main" val="10000"/>
                  </a:ext>
                </a:extLst>
              </a:tr>
              <a:tr h="304800">
                <a:tc>
                  <a:txBody>
                    <a:bodyPr/>
                    <a:lstStyle/>
                    <a:p>
                      <a:pPr marL="0" marR="0" lvl="0" indent="0" algn="l" rtl="0">
                        <a:spcBef>
                          <a:spcPts val="0"/>
                        </a:spcBef>
                        <a:spcAft>
                          <a:spcPts val="0"/>
                        </a:spcAft>
                        <a:buNone/>
                      </a:pPr>
                      <a:endParaRPr sz="1800"/>
                    </a:p>
                  </a:txBody>
                  <a:tcPr marL="91450" marR="91450" marT="72000" marB="72000" anchor="ctr"/>
                </a:tc>
                <a:tc>
                  <a:txBody>
                    <a:bodyPr/>
                    <a:lstStyle/>
                    <a:p>
                      <a:pPr marL="0" marR="0" lvl="0" indent="0" algn="l" rtl="0">
                        <a:spcBef>
                          <a:spcPts val="0"/>
                        </a:spcBef>
                        <a:spcAft>
                          <a:spcPts val="0"/>
                        </a:spcAft>
                        <a:buNone/>
                      </a:pPr>
                      <a:r>
                        <a:rPr lang="ja-JP" sz="2400"/>
                        <a:t>簡単に使えること</a:t>
                      </a:r>
                      <a:endParaRPr sz="2400"/>
                    </a:p>
                  </a:txBody>
                  <a:tcPr marL="91450" marR="91450" marT="108000" marB="108000" anchor="ctr"/>
                </a:tc>
                <a:extLst>
                  <a:ext uri="{0D108BD9-81ED-4DB2-BD59-A6C34878D82A}">
                    <a16:rowId xmlns:a16="http://schemas.microsoft.com/office/drawing/2014/main" val="10001"/>
                  </a:ext>
                </a:extLst>
              </a:tr>
              <a:tr h="377825">
                <a:tc>
                  <a:txBody>
                    <a:bodyPr/>
                    <a:lstStyle/>
                    <a:p>
                      <a:pPr marL="0" marR="0" lvl="0" indent="0" algn="l" rtl="0">
                        <a:spcBef>
                          <a:spcPts val="0"/>
                        </a:spcBef>
                        <a:spcAft>
                          <a:spcPts val="0"/>
                        </a:spcAft>
                        <a:buNone/>
                      </a:pPr>
                      <a:endParaRPr sz="1800"/>
                    </a:p>
                  </a:txBody>
                  <a:tcPr marL="91450" marR="91450" marT="45725" marB="45725" anchor="ctr"/>
                </a:tc>
                <a:tc>
                  <a:txBody>
                    <a:bodyPr/>
                    <a:lstStyle/>
                    <a:p>
                      <a:pPr marL="0" marR="0" lvl="0" indent="0" algn="l" rtl="0">
                        <a:lnSpc>
                          <a:spcPct val="100000"/>
                        </a:lnSpc>
                        <a:spcBef>
                          <a:spcPts val="0"/>
                        </a:spcBef>
                        <a:spcAft>
                          <a:spcPts val="0"/>
                        </a:spcAft>
                        <a:buClr>
                          <a:schemeClr val="dk1"/>
                        </a:buClr>
                        <a:buSzPts val="2400"/>
                        <a:buFont typeface="Calibri"/>
                        <a:buNone/>
                      </a:pPr>
                      <a:r>
                        <a:rPr lang="ja-JP" sz="2400"/>
                        <a:t>考えさせない!</a:t>
                      </a:r>
                      <a:endParaRPr sz="2000"/>
                    </a:p>
                  </a:txBody>
                  <a:tcPr marL="91450" marR="91450" marT="45725" marB="45725" anchor="ctr"/>
                </a:tc>
                <a:extLst>
                  <a:ext uri="{0D108BD9-81ED-4DB2-BD59-A6C34878D82A}">
                    <a16:rowId xmlns:a16="http://schemas.microsoft.com/office/drawing/2014/main" val="10002"/>
                  </a:ext>
                </a:extLst>
              </a:tr>
              <a:tr h="377825">
                <a:tc>
                  <a:txBody>
                    <a:bodyPr/>
                    <a:lstStyle/>
                    <a:p>
                      <a:pPr marL="0" marR="0" lvl="0" indent="0" algn="l" rtl="0">
                        <a:spcBef>
                          <a:spcPts val="0"/>
                        </a:spcBef>
                        <a:spcAft>
                          <a:spcPts val="0"/>
                        </a:spcAft>
                        <a:buNone/>
                      </a:pPr>
                      <a:endParaRPr sz="2000"/>
                    </a:p>
                  </a:txBody>
                  <a:tcPr marL="91450" marR="91450" marT="45725" marB="45725" anchor="ctr"/>
                </a:tc>
                <a:tc>
                  <a:txBody>
                    <a:bodyPr/>
                    <a:lstStyle/>
                    <a:p>
                      <a:pPr marL="0" marR="0" lvl="0" indent="0" algn="l" rtl="0">
                        <a:spcBef>
                          <a:spcPts val="0"/>
                        </a:spcBef>
                        <a:spcAft>
                          <a:spcPts val="0"/>
                        </a:spcAft>
                        <a:buNone/>
                      </a:pPr>
                      <a:r>
                        <a:rPr lang="ja-JP" sz="2400"/>
                        <a:t>詳細な証跡(なんでもログを取る)</a:t>
                      </a:r>
                      <a:endParaRPr sz="2000"/>
                    </a:p>
                  </a:txBody>
                  <a:tcPr marL="91450" marR="91450" marT="45725" marB="45725" anchor="ctr"/>
                </a:tc>
                <a:extLst>
                  <a:ext uri="{0D108BD9-81ED-4DB2-BD59-A6C34878D82A}">
                    <a16:rowId xmlns:a16="http://schemas.microsoft.com/office/drawing/2014/main" val="10003"/>
                  </a:ext>
                </a:extLst>
              </a:tr>
              <a:tr h="377825">
                <a:tc>
                  <a:txBody>
                    <a:bodyPr/>
                    <a:lstStyle/>
                    <a:p>
                      <a:pPr marL="0" marR="0" lvl="0" indent="0" algn="l" rtl="0">
                        <a:spcBef>
                          <a:spcPts val="0"/>
                        </a:spcBef>
                        <a:spcAft>
                          <a:spcPts val="0"/>
                        </a:spcAft>
                        <a:buNone/>
                      </a:pPr>
                      <a:endParaRPr sz="2000" dirty="0"/>
                    </a:p>
                  </a:txBody>
                  <a:tcPr marL="91450" marR="91450" marT="45725" marB="45725" anchor="ctr"/>
                </a:tc>
                <a:tc>
                  <a:txBody>
                    <a:bodyPr/>
                    <a:lstStyle/>
                    <a:p>
                      <a:pPr marL="0" marR="0" lvl="0" indent="0" algn="l" rtl="0">
                        <a:spcBef>
                          <a:spcPts val="0"/>
                        </a:spcBef>
                        <a:spcAft>
                          <a:spcPts val="0"/>
                        </a:spcAft>
                        <a:buNone/>
                      </a:pPr>
                      <a:r>
                        <a:rPr lang="ja-JP" sz="2400" dirty="0"/>
                        <a:t>&lt;好きなのをいれる&gt;</a:t>
                      </a:r>
                      <a:endParaRPr sz="2000" dirty="0"/>
                    </a:p>
                  </a:txBody>
                  <a:tcPr marL="91450" marR="91450" marT="45725" marB="45725" anchor="ctr"/>
                </a:tc>
                <a:extLst>
                  <a:ext uri="{0D108BD9-81ED-4DB2-BD59-A6C34878D82A}">
                    <a16:rowId xmlns:a16="http://schemas.microsoft.com/office/drawing/2014/main" val="10004"/>
                  </a:ext>
                </a:extLst>
              </a:tr>
            </a:tbl>
          </a:graphicData>
        </a:graphic>
      </p:graphicFrame>
      <p:grpSp>
        <p:nvGrpSpPr>
          <p:cNvPr id="227" name="Google Shape;227;p24"/>
          <p:cNvGrpSpPr/>
          <p:nvPr/>
        </p:nvGrpSpPr>
        <p:grpSpPr>
          <a:xfrm>
            <a:off x="882063" y="2430736"/>
            <a:ext cx="2500927" cy="274639"/>
            <a:chOff x="1246" y="1536"/>
            <a:chExt cx="1706" cy="173"/>
          </a:xfrm>
        </p:grpSpPr>
        <p:sp>
          <p:nvSpPr>
            <p:cNvPr id="228" name="Google Shape;228;p24"/>
            <p:cNvSpPr txBox="1"/>
            <p:nvPr/>
          </p:nvSpPr>
          <p:spPr>
            <a:xfrm>
              <a:off x="1246" y="1562"/>
              <a:ext cx="234" cy="136"/>
            </a:xfrm>
            <a:prstGeom prst="rect">
              <a:avLst/>
            </a:prstGeom>
            <a:noFill/>
            <a:ln>
              <a:noFill/>
            </a:ln>
          </p:spPr>
          <p:txBody>
            <a:bodyPr spcFirstLastPara="1" wrap="square" lIns="0" tIns="0" rIns="0" bIns="0" anchor="t" anchorCtr="0">
              <a:spAutoFit/>
            </a:bodyPr>
            <a:lstStyle/>
            <a:p>
              <a:pPr marL="0" marR="0" lvl="0" indent="0" algn="r" rtl="0">
                <a:spcBef>
                  <a:spcPts val="0"/>
                </a:spcBef>
                <a:spcAft>
                  <a:spcPts val="0"/>
                </a:spcAft>
                <a:buClr>
                  <a:schemeClr val="accent1"/>
                </a:buClr>
                <a:buSzPts val="1800"/>
                <a:buFont typeface="Noto Sans Symbols"/>
                <a:buNone/>
              </a:pPr>
              <a:r>
                <a:rPr lang="LID4096" altLang="ja" b="1" dirty="0">
                  <a:latin typeface="Calibri" panose="020F0502020204030204" pitchFamily="34" charset="0"/>
                  <a:cs typeface="Calibri" panose="020F0502020204030204" pitchFamily="34" charset="0"/>
                </a:rPr>
                <a:t>MIN</a:t>
              </a:r>
              <a:endParaRPr lang="en-US" b="1" dirty="0">
                <a:latin typeface="Calibri" panose="020F0502020204030204" pitchFamily="34" charset="0"/>
                <a:cs typeface="Calibri" panose="020F0502020204030204" pitchFamily="34" charset="0"/>
              </a:endParaRPr>
            </a:p>
          </p:txBody>
        </p:sp>
        <p:cxnSp>
          <p:nvCxnSpPr>
            <p:cNvPr id="229" name="Google Shape;229;p24"/>
            <p:cNvCxnSpPr>
              <a:cxnSpLocks/>
              <a:stCxn id="228" idx="3"/>
              <a:endCxn id="230" idx="1"/>
            </p:cNvCxnSpPr>
            <p:nvPr/>
          </p:nvCxnSpPr>
          <p:spPr>
            <a:xfrm flipV="1">
              <a:off x="1480" y="1627"/>
              <a:ext cx="1160" cy="3"/>
            </a:xfrm>
            <a:prstGeom prst="straightConnector1">
              <a:avLst/>
            </a:prstGeom>
            <a:noFill/>
            <a:ln w="38100" cap="flat" cmpd="sng">
              <a:solidFill>
                <a:schemeClr val="dk1"/>
              </a:solidFill>
              <a:prstDash val="solid"/>
              <a:round/>
              <a:headEnd type="triangle" w="med" len="med"/>
              <a:tailEnd type="triangle" w="med" len="med"/>
            </a:ln>
          </p:spPr>
        </p:cxnSp>
        <p:sp>
          <p:nvSpPr>
            <p:cNvPr id="230" name="Google Shape;230;p24"/>
            <p:cNvSpPr txBox="1"/>
            <p:nvPr/>
          </p:nvSpPr>
          <p:spPr>
            <a:xfrm>
              <a:off x="2640" y="1559"/>
              <a:ext cx="312" cy="136"/>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chemeClr val="accent1"/>
                </a:buClr>
                <a:buSzPts val="1800"/>
                <a:buFont typeface="Noto Sans Symbols"/>
                <a:buNone/>
              </a:pPr>
              <a:r>
                <a:rPr lang="LID4096" b="1" dirty="0"/>
                <a:t>MAX</a:t>
              </a:r>
              <a:endParaRPr b="1" dirty="0"/>
            </a:p>
          </p:txBody>
        </p:sp>
        <p:cxnSp>
          <p:nvCxnSpPr>
            <p:cNvPr id="231" name="Google Shape;231;p24"/>
            <p:cNvCxnSpPr/>
            <p:nvPr/>
          </p:nvCxnSpPr>
          <p:spPr>
            <a:xfrm>
              <a:off x="2064" y="1536"/>
              <a:ext cx="0" cy="173"/>
            </a:xfrm>
            <a:prstGeom prst="straightConnector1">
              <a:avLst/>
            </a:prstGeom>
            <a:noFill/>
            <a:ln w="12700" cap="flat" cmpd="sng">
              <a:solidFill>
                <a:schemeClr val="dk1"/>
              </a:solidFill>
              <a:prstDash val="solid"/>
              <a:round/>
              <a:headEnd type="none" w="med" len="med"/>
              <a:tailEnd type="none" w="med" len="med"/>
            </a:ln>
          </p:spPr>
        </p:cxnSp>
        <p:cxnSp>
          <p:nvCxnSpPr>
            <p:cNvPr id="232" name="Google Shape;232;p24"/>
            <p:cNvCxnSpPr/>
            <p:nvPr/>
          </p:nvCxnSpPr>
          <p:spPr>
            <a:xfrm>
              <a:off x="1824" y="1536"/>
              <a:ext cx="0" cy="173"/>
            </a:xfrm>
            <a:prstGeom prst="straightConnector1">
              <a:avLst/>
            </a:prstGeom>
            <a:noFill/>
            <a:ln w="12700" cap="flat" cmpd="sng">
              <a:solidFill>
                <a:schemeClr val="dk1"/>
              </a:solidFill>
              <a:prstDash val="solid"/>
              <a:round/>
              <a:headEnd type="none" w="med" len="med"/>
              <a:tailEnd type="none" w="med" len="med"/>
            </a:ln>
          </p:spPr>
        </p:cxnSp>
        <p:cxnSp>
          <p:nvCxnSpPr>
            <p:cNvPr id="233" name="Google Shape;233;p24"/>
            <p:cNvCxnSpPr/>
            <p:nvPr/>
          </p:nvCxnSpPr>
          <p:spPr>
            <a:xfrm>
              <a:off x="2304" y="1536"/>
              <a:ext cx="0" cy="173"/>
            </a:xfrm>
            <a:prstGeom prst="straightConnector1">
              <a:avLst/>
            </a:prstGeom>
            <a:noFill/>
            <a:ln w="12700" cap="flat" cmpd="sng">
              <a:solidFill>
                <a:schemeClr val="dk1"/>
              </a:solidFill>
              <a:prstDash val="solid"/>
              <a:round/>
              <a:headEnd type="none" w="med" len="med"/>
              <a:tailEnd type="none" w="med" len="med"/>
            </a:ln>
          </p:spPr>
        </p:cxnSp>
      </p:grpSp>
      <p:grpSp>
        <p:nvGrpSpPr>
          <p:cNvPr id="234" name="Google Shape;234;p24"/>
          <p:cNvGrpSpPr/>
          <p:nvPr/>
        </p:nvGrpSpPr>
        <p:grpSpPr>
          <a:xfrm>
            <a:off x="785310" y="2887920"/>
            <a:ext cx="2597681" cy="274637"/>
            <a:chOff x="1180" y="1536"/>
            <a:chExt cx="1772" cy="173"/>
          </a:xfrm>
        </p:grpSpPr>
        <p:sp>
          <p:nvSpPr>
            <p:cNvPr id="235" name="Google Shape;235;p24"/>
            <p:cNvSpPr txBox="1"/>
            <p:nvPr/>
          </p:nvSpPr>
          <p:spPr>
            <a:xfrm>
              <a:off x="1180" y="1548"/>
              <a:ext cx="305" cy="136"/>
            </a:xfrm>
            <a:prstGeom prst="rect">
              <a:avLst/>
            </a:prstGeom>
            <a:noFill/>
            <a:ln>
              <a:noFill/>
            </a:ln>
          </p:spPr>
          <p:txBody>
            <a:bodyPr spcFirstLastPara="1" wrap="square" lIns="0" tIns="0" rIns="0" bIns="0" anchor="t" anchorCtr="0">
              <a:spAutoFit/>
            </a:bodyPr>
            <a:lstStyle/>
            <a:p>
              <a:pPr marL="0" marR="0" lvl="0" indent="0" algn="r" rtl="0">
                <a:spcBef>
                  <a:spcPts val="0"/>
                </a:spcBef>
                <a:spcAft>
                  <a:spcPts val="0"/>
                </a:spcAft>
                <a:buClr>
                  <a:schemeClr val="accent1"/>
                </a:buClr>
                <a:buSzPts val="1800"/>
                <a:buFont typeface="Noto Sans Symbols"/>
                <a:buNone/>
              </a:pPr>
              <a:r>
                <a:rPr lang="LID4096" altLang="ja-JP" b="1" dirty="0">
                  <a:solidFill>
                    <a:schemeClr val="dk1"/>
                  </a:solidFill>
                  <a:latin typeface="Calibri"/>
                  <a:ea typeface="Calibri"/>
                  <a:cs typeface="Calibri"/>
                  <a:sym typeface="Calibri"/>
                </a:rPr>
                <a:t>MIN</a:t>
              </a:r>
              <a:endParaRPr dirty="0"/>
            </a:p>
          </p:txBody>
        </p:sp>
        <p:cxnSp>
          <p:nvCxnSpPr>
            <p:cNvPr id="236" name="Google Shape;236;p24"/>
            <p:cNvCxnSpPr>
              <a:cxnSpLocks/>
              <a:stCxn id="235" idx="3"/>
              <a:endCxn id="237" idx="1"/>
            </p:cNvCxnSpPr>
            <p:nvPr/>
          </p:nvCxnSpPr>
          <p:spPr>
            <a:xfrm>
              <a:off x="1485" y="1616"/>
              <a:ext cx="1155" cy="2"/>
            </a:xfrm>
            <a:prstGeom prst="straightConnector1">
              <a:avLst/>
            </a:prstGeom>
            <a:noFill/>
            <a:ln w="38100" cap="flat" cmpd="sng">
              <a:solidFill>
                <a:schemeClr val="dk1"/>
              </a:solidFill>
              <a:prstDash val="solid"/>
              <a:round/>
              <a:headEnd type="triangle" w="med" len="med"/>
              <a:tailEnd type="triangle" w="med" len="med"/>
            </a:ln>
          </p:spPr>
        </p:cxnSp>
        <p:sp>
          <p:nvSpPr>
            <p:cNvPr id="237" name="Google Shape;237;p24"/>
            <p:cNvSpPr txBox="1"/>
            <p:nvPr/>
          </p:nvSpPr>
          <p:spPr>
            <a:xfrm>
              <a:off x="2640" y="1550"/>
              <a:ext cx="312" cy="136"/>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chemeClr val="accent1"/>
                </a:buClr>
                <a:buSzPts val="1800"/>
                <a:buFont typeface="Noto Sans Symbols"/>
                <a:buNone/>
              </a:pPr>
              <a:r>
                <a:rPr lang="LID4096" altLang="ja-JP" b="1" dirty="0">
                  <a:solidFill>
                    <a:schemeClr val="dk1"/>
                  </a:solidFill>
                  <a:latin typeface="Calibri"/>
                  <a:ea typeface="Calibri"/>
                  <a:cs typeface="Calibri"/>
                  <a:sym typeface="Calibri"/>
                </a:rPr>
                <a:t>MAX</a:t>
              </a:r>
              <a:endParaRPr dirty="0"/>
            </a:p>
          </p:txBody>
        </p:sp>
        <p:cxnSp>
          <p:nvCxnSpPr>
            <p:cNvPr id="238" name="Google Shape;238;p24"/>
            <p:cNvCxnSpPr/>
            <p:nvPr/>
          </p:nvCxnSpPr>
          <p:spPr>
            <a:xfrm>
              <a:off x="2064" y="1536"/>
              <a:ext cx="0" cy="173"/>
            </a:xfrm>
            <a:prstGeom prst="straightConnector1">
              <a:avLst/>
            </a:prstGeom>
            <a:noFill/>
            <a:ln w="12700" cap="flat" cmpd="sng">
              <a:solidFill>
                <a:schemeClr val="dk1"/>
              </a:solidFill>
              <a:prstDash val="solid"/>
              <a:round/>
              <a:headEnd type="none" w="med" len="med"/>
              <a:tailEnd type="none" w="med" len="med"/>
            </a:ln>
          </p:spPr>
        </p:cxnSp>
        <p:cxnSp>
          <p:nvCxnSpPr>
            <p:cNvPr id="239" name="Google Shape;239;p24"/>
            <p:cNvCxnSpPr/>
            <p:nvPr/>
          </p:nvCxnSpPr>
          <p:spPr>
            <a:xfrm>
              <a:off x="1824" y="1536"/>
              <a:ext cx="0" cy="173"/>
            </a:xfrm>
            <a:prstGeom prst="straightConnector1">
              <a:avLst/>
            </a:prstGeom>
            <a:noFill/>
            <a:ln w="12700" cap="flat" cmpd="sng">
              <a:solidFill>
                <a:schemeClr val="dk1"/>
              </a:solidFill>
              <a:prstDash val="solid"/>
              <a:round/>
              <a:headEnd type="none" w="med" len="med"/>
              <a:tailEnd type="none" w="med" len="med"/>
            </a:ln>
          </p:spPr>
        </p:cxnSp>
        <p:cxnSp>
          <p:nvCxnSpPr>
            <p:cNvPr id="240" name="Google Shape;240;p24"/>
            <p:cNvCxnSpPr/>
            <p:nvPr/>
          </p:nvCxnSpPr>
          <p:spPr>
            <a:xfrm>
              <a:off x="2304" y="1536"/>
              <a:ext cx="0" cy="173"/>
            </a:xfrm>
            <a:prstGeom prst="straightConnector1">
              <a:avLst/>
            </a:prstGeom>
            <a:noFill/>
            <a:ln w="12700" cap="flat" cmpd="sng">
              <a:solidFill>
                <a:schemeClr val="dk1"/>
              </a:solidFill>
              <a:prstDash val="solid"/>
              <a:round/>
              <a:headEnd type="none" w="med" len="med"/>
              <a:tailEnd type="none" w="med" len="med"/>
            </a:ln>
          </p:spPr>
        </p:cxnSp>
      </p:grpSp>
      <p:grpSp>
        <p:nvGrpSpPr>
          <p:cNvPr id="241" name="Google Shape;241;p24"/>
          <p:cNvGrpSpPr/>
          <p:nvPr/>
        </p:nvGrpSpPr>
        <p:grpSpPr>
          <a:xfrm>
            <a:off x="882064" y="3345119"/>
            <a:ext cx="2500928" cy="274637"/>
            <a:chOff x="1246" y="1536"/>
            <a:chExt cx="1706" cy="173"/>
          </a:xfrm>
        </p:grpSpPr>
        <p:sp>
          <p:nvSpPr>
            <p:cNvPr id="242" name="Google Shape;242;p24"/>
            <p:cNvSpPr txBox="1"/>
            <p:nvPr/>
          </p:nvSpPr>
          <p:spPr>
            <a:xfrm>
              <a:off x="1246" y="1567"/>
              <a:ext cx="234" cy="136"/>
            </a:xfrm>
            <a:prstGeom prst="rect">
              <a:avLst/>
            </a:prstGeom>
            <a:noFill/>
            <a:ln>
              <a:noFill/>
            </a:ln>
          </p:spPr>
          <p:txBody>
            <a:bodyPr spcFirstLastPara="1" wrap="square" lIns="0" tIns="0" rIns="0" bIns="0" anchor="t" anchorCtr="0">
              <a:spAutoFit/>
            </a:bodyPr>
            <a:lstStyle/>
            <a:p>
              <a:pPr marL="0" marR="0" lvl="0" indent="0" algn="r" rtl="0">
                <a:spcBef>
                  <a:spcPts val="0"/>
                </a:spcBef>
                <a:spcAft>
                  <a:spcPts val="0"/>
                </a:spcAft>
                <a:buClr>
                  <a:schemeClr val="accent1"/>
                </a:buClr>
                <a:buSzPts val="1800"/>
                <a:buFont typeface="Noto Sans Symbols"/>
                <a:buNone/>
              </a:pPr>
              <a:r>
                <a:rPr lang="LID4096" altLang="ja-JP" b="1" dirty="0">
                  <a:solidFill>
                    <a:schemeClr val="dk1"/>
                  </a:solidFill>
                  <a:latin typeface="Calibri"/>
                  <a:ea typeface="Calibri"/>
                  <a:cs typeface="Calibri"/>
                  <a:sym typeface="Calibri"/>
                </a:rPr>
                <a:t>MIN</a:t>
              </a:r>
              <a:endParaRPr dirty="0"/>
            </a:p>
          </p:txBody>
        </p:sp>
        <p:cxnSp>
          <p:nvCxnSpPr>
            <p:cNvPr id="243" name="Google Shape;243;p24"/>
            <p:cNvCxnSpPr>
              <a:stCxn id="242" idx="3"/>
              <a:endCxn id="244" idx="1"/>
            </p:cNvCxnSpPr>
            <p:nvPr/>
          </p:nvCxnSpPr>
          <p:spPr>
            <a:xfrm>
              <a:off x="1480" y="1635"/>
              <a:ext cx="1160" cy="0"/>
            </a:xfrm>
            <a:prstGeom prst="straightConnector1">
              <a:avLst/>
            </a:prstGeom>
            <a:noFill/>
            <a:ln w="38100" cap="flat" cmpd="sng">
              <a:solidFill>
                <a:schemeClr val="dk1"/>
              </a:solidFill>
              <a:prstDash val="solid"/>
              <a:round/>
              <a:headEnd type="triangle" w="med" len="med"/>
              <a:tailEnd type="triangle" w="med" len="med"/>
            </a:ln>
          </p:spPr>
        </p:cxnSp>
        <p:sp>
          <p:nvSpPr>
            <p:cNvPr id="244" name="Google Shape;244;p24"/>
            <p:cNvSpPr txBox="1"/>
            <p:nvPr/>
          </p:nvSpPr>
          <p:spPr>
            <a:xfrm>
              <a:off x="2640" y="1567"/>
              <a:ext cx="312" cy="136"/>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chemeClr val="accent1"/>
                </a:buClr>
                <a:buSzPts val="1800"/>
                <a:buFont typeface="Noto Sans Symbols"/>
                <a:buNone/>
              </a:pPr>
              <a:r>
                <a:rPr lang="LID4096" altLang="ja-JP" b="1" dirty="0">
                  <a:solidFill>
                    <a:schemeClr val="dk1"/>
                  </a:solidFill>
                  <a:latin typeface="Calibri"/>
                  <a:ea typeface="Calibri"/>
                  <a:cs typeface="Calibri"/>
                  <a:sym typeface="Calibri"/>
                </a:rPr>
                <a:t>MAX</a:t>
              </a:r>
              <a:endParaRPr dirty="0"/>
            </a:p>
          </p:txBody>
        </p:sp>
        <p:cxnSp>
          <p:nvCxnSpPr>
            <p:cNvPr id="245" name="Google Shape;245;p24"/>
            <p:cNvCxnSpPr/>
            <p:nvPr/>
          </p:nvCxnSpPr>
          <p:spPr>
            <a:xfrm>
              <a:off x="2064" y="1536"/>
              <a:ext cx="0" cy="173"/>
            </a:xfrm>
            <a:prstGeom prst="straightConnector1">
              <a:avLst/>
            </a:prstGeom>
            <a:noFill/>
            <a:ln w="12700" cap="flat" cmpd="sng">
              <a:solidFill>
                <a:schemeClr val="dk1"/>
              </a:solidFill>
              <a:prstDash val="solid"/>
              <a:round/>
              <a:headEnd type="none" w="med" len="med"/>
              <a:tailEnd type="none" w="med" len="med"/>
            </a:ln>
          </p:spPr>
        </p:cxnSp>
        <p:cxnSp>
          <p:nvCxnSpPr>
            <p:cNvPr id="246" name="Google Shape;246;p24"/>
            <p:cNvCxnSpPr/>
            <p:nvPr/>
          </p:nvCxnSpPr>
          <p:spPr>
            <a:xfrm>
              <a:off x="1824" y="1536"/>
              <a:ext cx="0" cy="173"/>
            </a:xfrm>
            <a:prstGeom prst="straightConnector1">
              <a:avLst/>
            </a:prstGeom>
            <a:noFill/>
            <a:ln w="12700" cap="flat" cmpd="sng">
              <a:solidFill>
                <a:schemeClr val="dk1"/>
              </a:solidFill>
              <a:prstDash val="solid"/>
              <a:round/>
              <a:headEnd type="none" w="med" len="med"/>
              <a:tailEnd type="none" w="med" len="med"/>
            </a:ln>
          </p:spPr>
        </p:cxnSp>
        <p:cxnSp>
          <p:nvCxnSpPr>
            <p:cNvPr id="247" name="Google Shape;247;p24"/>
            <p:cNvCxnSpPr/>
            <p:nvPr/>
          </p:nvCxnSpPr>
          <p:spPr>
            <a:xfrm>
              <a:off x="2304" y="1536"/>
              <a:ext cx="0" cy="173"/>
            </a:xfrm>
            <a:prstGeom prst="straightConnector1">
              <a:avLst/>
            </a:prstGeom>
            <a:noFill/>
            <a:ln w="12700" cap="flat" cmpd="sng">
              <a:solidFill>
                <a:schemeClr val="dk1"/>
              </a:solidFill>
              <a:prstDash val="solid"/>
              <a:round/>
              <a:headEnd type="none" w="med" len="med"/>
              <a:tailEnd type="none" w="med" len="med"/>
            </a:ln>
          </p:spPr>
        </p:cxnSp>
      </p:grpSp>
      <p:grpSp>
        <p:nvGrpSpPr>
          <p:cNvPr id="248" name="Google Shape;248;p24"/>
          <p:cNvGrpSpPr/>
          <p:nvPr/>
        </p:nvGrpSpPr>
        <p:grpSpPr>
          <a:xfrm>
            <a:off x="762000" y="4784726"/>
            <a:ext cx="2489200" cy="274637"/>
            <a:chOff x="1254" y="1536"/>
            <a:chExt cx="1698" cy="173"/>
          </a:xfrm>
        </p:grpSpPr>
        <p:sp>
          <p:nvSpPr>
            <p:cNvPr id="249" name="Google Shape;249;p24"/>
            <p:cNvSpPr txBox="1"/>
            <p:nvPr/>
          </p:nvSpPr>
          <p:spPr>
            <a:xfrm>
              <a:off x="1254" y="1536"/>
              <a:ext cx="234" cy="173"/>
            </a:xfrm>
            <a:prstGeom prst="rect">
              <a:avLst/>
            </a:prstGeom>
            <a:noFill/>
            <a:ln>
              <a:noFill/>
            </a:ln>
          </p:spPr>
          <p:txBody>
            <a:bodyPr spcFirstLastPara="1" wrap="square" lIns="0" tIns="0" rIns="0" bIns="0" anchor="t" anchorCtr="0">
              <a:spAutoFit/>
            </a:bodyPr>
            <a:lstStyle/>
            <a:p>
              <a:pPr marL="0" marR="0" lvl="0" indent="0" algn="r" rtl="0">
                <a:spcBef>
                  <a:spcPts val="0"/>
                </a:spcBef>
                <a:spcAft>
                  <a:spcPts val="0"/>
                </a:spcAft>
                <a:buClr>
                  <a:schemeClr val="accent1"/>
                </a:buClr>
                <a:buSzPts val="1800"/>
                <a:buFont typeface="Noto Sans Symbols"/>
                <a:buNone/>
              </a:pPr>
              <a:r>
                <a:rPr lang="ja-JP" sz="1800" b="1">
                  <a:solidFill>
                    <a:schemeClr val="dk1"/>
                  </a:solidFill>
                  <a:latin typeface="Calibri"/>
                  <a:ea typeface="Calibri"/>
                  <a:cs typeface="Calibri"/>
                  <a:sym typeface="Calibri"/>
                </a:rPr>
                <a:t>ON</a:t>
              </a:r>
              <a:endParaRPr/>
            </a:p>
          </p:txBody>
        </p:sp>
        <p:cxnSp>
          <p:nvCxnSpPr>
            <p:cNvPr id="250" name="Google Shape;250;p24"/>
            <p:cNvCxnSpPr>
              <a:stCxn id="249" idx="3"/>
              <a:endCxn id="251" idx="1"/>
            </p:cNvCxnSpPr>
            <p:nvPr/>
          </p:nvCxnSpPr>
          <p:spPr>
            <a:xfrm>
              <a:off x="1488" y="1623"/>
              <a:ext cx="1200" cy="0"/>
            </a:xfrm>
            <a:prstGeom prst="straightConnector1">
              <a:avLst/>
            </a:prstGeom>
            <a:noFill/>
            <a:ln w="38100" cap="flat" cmpd="sng">
              <a:solidFill>
                <a:schemeClr val="dk1"/>
              </a:solidFill>
              <a:prstDash val="solid"/>
              <a:round/>
              <a:headEnd type="triangle" w="med" len="med"/>
              <a:tailEnd type="triangle" w="med" len="med"/>
            </a:ln>
          </p:spPr>
        </p:cxnSp>
        <p:sp>
          <p:nvSpPr>
            <p:cNvPr id="251" name="Google Shape;251;p24"/>
            <p:cNvSpPr txBox="1"/>
            <p:nvPr/>
          </p:nvSpPr>
          <p:spPr>
            <a:xfrm>
              <a:off x="2640" y="1536"/>
              <a:ext cx="312" cy="173"/>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chemeClr val="accent1"/>
                </a:buClr>
                <a:buSzPts val="1800"/>
                <a:buFont typeface="Noto Sans Symbols"/>
                <a:buNone/>
              </a:pPr>
              <a:r>
                <a:rPr lang="ja-JP" sz="1800" b="1">
                  <a:solidFill>
                    <a:schemeClr val="dk1"/>
                  </a:solidFill>
                  <a:latin typeface="Calibri"/>
                  <a:ea typeface="Calibri"/>
                  <a:cs typeface="Calibri"/>
                  <a:sym typeface="Calibri"/>
                </a:rPr>
                <a:t>OFF</a:t>
              </a:r>
              <a:endParaRPr/>
            </a:p>
          </p:txBody>
        </p:sp>
        <p:cxnSp>
          <p:nvCxnSpPr>
            <p:cNvPr id="252" name="Google Shape;252;p24"/>
            <p:cNvCxnSpPr/>
            <p:nvPr/>
          </p:nvCxnSpPr>
          <p:spPr>
            <a:xfrm>
              <a:off x="2064" y="1536"/>
              <a:ext cx="0" cy="173"/>
            </a:xfrm>
            <a:prstGeom prst="straightConnector1">
              <a:avLst/>
            </a:prstGeom>
            <a:noFill/>
            <a:ln w="12700" cap="flat" cmpd="sng">
              <a:solidFill>
                <a:schemeClr val="dk1"/>
              </a:solidFill>
              <a:prstDash val="solid"/>
              <a:round/>
              <a:headEnd type="none" w="med" len="med"/>
              <a:tailEnd type="none" w="med" len="med"/>
            </a:ln>
          </p:spPr>
        </p:cxnSp>
        <p:cxnSp>
          <p:nvCxnSpPr>
            <p:cNvPr id="253" name="Google Shape;253;p24"/>
            <p:cNvCxnSpPr/>
            <p:nvPr/>
          </p:nvCxnSpPr>
          <p:spPr>
            <a:xfrm>
              <a:off x="1824" y="1536"/>
              <a:ext cx="0" cy="173"/>
            </a:xfrm>
            <a:prstGeom prst="straightConnector1">
              <a:avLst/>
            </a:prstGeom>
            <a:noFill/>
            <a:ln w="12700" cap="flat" cmpd="sng">
              <a:solidFill>
                <a:schemeClr val="dk1"/>
              </a:solidFill>
              <a:prstDash val="solid"/>
              <a:round/>
              <a:headEnd type="none" w="med" len="med"/>
              <a:tailEnd type="none" w="med" len="med"/>
            </a:ln>
          </p:spPr>
        </p:cxnSp>
        <p:cxnSp>
          <p:nvCxnSpPr>
            <p:cNvPr id="254" name="Google Shape;254;p24"/>
            <p:cNvCxnSpPr/>
            <p:nvPr/>
          </p:nvCxnSpPr>
          <p:spPr>
            <a:xfrm>
              <a:off x="2304" y="1536"/>
              <a:ext cx="0" cy="173"/>
            </a:xfrm>
            <a:prstGeom prst="straightConnector1">
              <a:avLst/>
            </a:prstGeom>
            <a:noFill/>
            <a:ln w="12700" cap="flat" cmpd="sng">
              <a:solidFill>
                <a:schemeClr val="dk1"/>
              </a:solidFill>
              <a:prstDash val="solid"/>
              <a:round/>
              <a:headEnd type="none" w="med" len="med"/>
              <a:tailEnd type="none" w="med" len="med"/>
            </a:ln>
          </p:spPr>
        </p:cxnSp>
      </p:grpSp>
      <p:grpSp>
        <p:nvGrpSpPr>
          <p:cNvPr id="255" name="Google Shape;255;p24"/>
          <p:cNvGrpSpPr/>
          <p:nvPr/>
        </p:nvGrpSpPr>
        <p:grpSpPr>
          <a:xfrm>
            <a:off x="762000" y="5287963"/>
            <a:ext cx="2489200" cy="274637"/>
            <a:chOff x="1254" y="1536"/>
            <a:chExt cx="1698" cy="173"/>
          </a:xfrm>
        </p:grpSpPr>
        <p:sp>
          <p:nvSpPr>
            <p:cNvPr id="256" name="Google Shape;256;p24"/>
            <p:cNvSpPr txBox="1"/>
            <p:nvPr/>
          </p:nvSpPr>
          <p:spPr>
            <a:xfrm>
              <a:off x="1254" y="1536"/>
              <a:ext cx="234" cy="173"/>
            </a:xfrm>
            <a:prstGeom prst="rect">
              <a:avLst/>
            </a:prstGeom>
            <a:noFill/>
            <a:ln>
              <a:noFill/>
            </a:ln>
          </p:spPr>
          <p:txBody>
            <a:bodyPr spcFirstLastPara="1" wrap="square" lIns="0" tIns="0" rIns="0" bIns="0" anchor="t" anchorCtr="0">
              <a:spAutoFit/>
            </a:bodyPr>
            <a:lstStyle/>
            <a:p>
              <a:pPr marL="0" marR="0" lvl="0" indent="0" algn="r" rtl="0">
                <a:spcBef>
                  <a:spcPts val="0"/>
                </a:spcBef>
                <a:spcAft>
                  <a:spcPts val="0"/>
                </a:spcAft>
                <a:buClr>
                  <a:schemeClr val="accent1"/>
                </a:buClr>
                <a:buSzPts val="1800"/>
                <a:buFont typeface="Noto Sans Symbols"/>
                <a:buNone/>
              </a:pPr>
              <a:r>
                <a:rPr lang="ja-JP" sz="1800" b="1">
                  <a:solidFill>
                    <a:schemeClr val="dk1"/>
                  </a:solidFill>
                  <a:latin typeface="Calibri"/>
                  <a:ea typeface="Calibri"/>
                  <a:cs typeface="Calibri"/>
                  <a:sym typeface="Calibri"/>
                </a:rPr>
                <a:t>ON</a:t>
              </a:r>
              <a:endParaRPr/>
            </a:p>
          </p:txBody>
        </p:sp>
        <p:cxnSp>
          <p:nvCxnSpPr>
            <p:cNvPr id="257" name="Google Shape;257;p24"/>
            <p:cNvCxnSpPr>
              <a:stCxn id="256" idx="3"/>
              <a:endCxn id="258" idx="1"/>
            </p:cNvCxnSpPr>
            <p:nvPr/>
          </p:nvCxnSpPr>
          <p:spPr>
            <a:xfrm>
              <a:off x="1488" y="1623"/>
              <a:ext cx="1200" cy="0"/>
            </a:xfrm>
            <a:prstGeom prst="straightConnector1">
              <a:avLst/>
            </a:prstGeom>
            <a:noFill/>
            <a:ln w="38100" cap="flat" cmpd="sng">
              <a:solidFill>
                <a:schemeClr val="dk1"/>
              </a:solidFill>
              <a:prstDash val="solid"/>
              <a:round/>
              <a:headEnd type="triangle" w="med" len="med"/>
              <a:tailEnd type="triangle" w="med" len="med"/>
            </a:ln>
          </p:spPr>
        </p:cxnSp>
        <p:sp>
          <p:nvSpPr>
            <p:cNvPr id="258" name="Google Shape;258;p24"/>
            <p:cNvSpPr txBox="1"/>
            <p:nvPr/>
          </p:nvSpPr>
          <p:spPr>
            <a:xfrm>
              <a:off x="2640" y="1536"/>
              <a:ext cx="312" cy="173"/>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chemeClr val="accent1"/>
                </a:buClr>
                <a:buSzPts val="1800"/>
                <a:buFont typeface="Noto Sans Symbols"/>
                <a:buNone/>
              </a:pPr>
              <a:r>
                <a:rPr lang="ja-JP" sz="1800" b="1">
                  <a:solidFill>
                    <a:schemeClr val="dk1"/>
                  </a:solidFill>
                  <a:latin typeface="Calibri"/>
                  <a:ea typeface="Calibri"/>
                  <a:cs typeface="Calibri"/>
                  <a:sym typeface="Calibri"/>
                </a:rPr>
                <a:t>OFF</a:t>
              </a:r>
              <a:endParaRPr/>
            </a:p>
          </p:txBody>
        </p:sp>
        <p:cxnSp>
          <p:nvCxnSpPr>
            <p:cNvPr id="259" name="Google Shape;259;p24"/>
            <p:cNvCxnSpPr/>
            <p:nvPr/>
          </p:nvCxnSpPr>
          <p:spPr>
            <a:xfrm>
              <a:off x="2064" y="1536"/>
              <a:ext cx="0" cy="173"/>
            </a:xfrm>
            <a:prstGeom prst="straightConnector1">
              <a:avLst/>
            </a:prstGeom>
            <a:noFill/>
            <a:ln w="12700" cap="flat" cmpd="sng">
              <a:solidFill>
                <a:schemeClr val="dk1"/>
              </a:solidFill>
              <a:prstDash val="solid"/>
              <a:round/>
              <a:headEnd type="none" w="med" len="med"/>
              <a:tailEnd type="none" w="med" len="med"/>
            </a:ln>
          </p:spPr>
        </p:cxnSp>
        <p:cxnSp>
          <p:nvCxnSpPr>
            <p:cNvPr id="260" name="Google Shape;260;p24"/>
            <p:cNvCxnSpPr/>
            <p:nvPr/>
          </p:nvCxnSpPr>
          <p:spPr>
            <a:xfrm>
              <a:off x="1824" y="1536"/>
              <a:ext cx="0" cy="173"/>
            </a:xfrm>
            <a:prstGeom prst="straightConnector1">
              <a:avLst/>
            </a:prstGeom>
            <a:noFill/>
            <a:ln w="12700" cap="flat" cmpd="sng">
              <a:solidFill>
                <a:schemeClr val="dk1"/>
              </a:solidFill>
              <a:prstDash val="solid"/>
              <a:round/>
              <a:headEnd type="none" w="med" len="med"/>
              <a:tailEnd type="none" w="med" len="med"/>
            </a:ln>
          </p:spPr>
        </p:cxnSp>
        <p:cxnSp>
          <p:nvCxnSpPr>
            <p:cNvPr id="261" name="Google Shape;261;p24"/>
            <p:cNvCxnSpPr/>
            <p:nvPr/>
          </p:nvCxnSpPr>
          <p:spPr>
            <a:xfrm>
              <a:off x="2304" y="1536"/>
              <a:ext cx="0" cy="173"/>
            </a:xfrm>
            <a:prstGeom prst="straightConnector1">
              <a:avLst/>
            </a:prstGeom>
            <a:noFill/>
            <a:ln w="12700" cap="flat" cmpd="sng">
              <a:solidFill>
                <a:schemeClr val="dk1"/>
              </a:solidFill>
              <a:prstDash val="solid"/>
              <a:round/>
              <a:headEnd type="none" w="med" len="med"/>
              <a:tailEnd type="none" w="med" len="med"/>
            </a:ln>
          </p:spPr>
        </p:cxnSp>
      </p:grpSp>
      <p:grpSp>
        <p:nvGrpSpPr>
          <p:cNvPr id="262" name="Google Shape;262;p24"/>
          <p:cNvGrpSpPr/>
          <p:nvPr/>
        </p:nvGrpSpPr>
        <p:grpSpPr>
          <a:xfrm>
            <a:off x="762000" y="5745163"/>
            <a:ext cx="2489200" cy="274637"/>
            <a:chOff x="1254" y="1536"/>
            <a:chExt cx="1698" cy="173"/>
          </a:xfrm>
        </p:grpSpPr>
        <p:sp>
          <p:nvSpPr>
            <p:cNvPr id="263" name="Google Shape;263;p24"/>
            <p:cNvSpPr txBox="1"/>
            <p:nvPr/>
          </p:nvSpPr>
          <p:spPr>
            <a:xfrm>
              <a:off x="1254" y="1536"/>
              <a:ext cx="234" cy="173"/>
            </a:xfrm>
            <a:prstGeom prst="rect">
              <a:avLst/>
            </a:prstGeom>
            <a:noFill/>
            <a:ln>
              <a:noFill/>
            </a:ln>
          </p:spPr>
          <p:txBody>
            <a:bodyPr spcFirstLastPara="1" wrap="square" lIns="0" tIns="0" rIns="0" bIns="0" anchor="t" anchorCtr="0">
              <a:spAutoFit/>
            </a:bodyPr>
            <a:lstStyle/>
            <a:p>
              <a:pPr marL="0" marR="0" lvl="0" indent="0" algn="r" rtl="0">
                <a:spcBef>
                  <a:spcPts val="0"/>
                </a:spcBef>
                <a:spcAft>
                  <a:spcPts val="0"/>
                </a:spcAft>
                <a:buClr>
                  <a:schemeClr val="accent1"/>
                </a:buClr>
                <a:buSzPts val="1800"/>
                <a:buFont typeface="Noto Sans Symbols"/>
                <a:buNone/>
              </a:pPr>
              <a:r>
                <a:rPr lang="ja-JP" sz="1800" b="1">
                  <a:solidFill>
                    <a:schemeClr val="dk1"/>
                  </a:solidFill>
                  <a:latin typeface="Calibri"/>
                  <a:ea typeface="Calibri"/>
                  <a:cs typeface="Calibri"/>
                  <a:sym typeface="Calibri"/>
                </a:rPr>
                <a:t>ON</a:t>
              </a:r>
              <a:endParaRPr/>
            </a:p>
          </p:txBody>
        </p:sp>
        <p:cxnSp>
          <p:nvCxnSpPr>
            <p:cNvPr id="264" name="Google Shape;264;p24"/>
            <p:cNvCxnSpPr>
              <a:stCxn id="263" idx="3"/>
              <a:endCxn id="265" idx="1"/>
            </p:cNvCxnSpPr>
            <p:nvPr/>
          </p:nvCxnSpPr>
          <p:spPr>
            <a:xfrm>
              <a:off x="1488" y="1623"/>
              <a:ext cx="1200" cy="0"/>
            </a:xfrm>
            <a:prstGeom prst="straightConnector1">
              <a:avLst/>
            </a:prstGeom>
            <a:noFill/>
            <a:ln w="38100" cap="flat" cmpd="sng">
              <a:solidFill>
                <a:schemeClr val="dk1"/>
              </a:solidFill>
              <a:prstDash val="solid"/>
              <a:round/>
              <a:headEnd type="triangle" w="med" len="med"/>
              <a:tailEnd type="triangle" w="med" len="med"/>
            </a:ln>
          </p:spPr>
        </p:cxnSp>
        <p:sp>
          <p:nvSpPr>
            <p:cNvPr id="265" name="Google Shape;265;p24"/>
            <p:cNvSpPr txBox="1"/>
            <p:nvPr/>
          </p:nvSpPr>
          <p:spPr>
            <a:xfrm>
              <a:off x="2640" y="1536"/>
              <a:ext cx="312" cy="173"/>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chemeClr val="accent1"/>
                </a:buClr>
                <a:buSzPts val="1800"/>
                <a:buFont typeface="Noto Sans Symbols"/>
                <a:buNone/>
              </a:pPr>
              <a:r>
                <a:rPr lang="ja-JP" sz="1800" b="1">
                  <a:solidFill>
                    <a:schemeClr val="dk1"/>
                  </a:solidFill>
                  <a:latin typeface="Calibri"/>
                  <a:ea typeface="Calibri"/>
                  <a:cs typeface="Calibri"/>
                  <a:sym typeface="Calibri"/>
                </a:rPr>
                <a:t>OFF</a:t>
              </a:r>
              <a:endParaRPr/>
            </a:p>
          </p:txBody>
        </p:sp>
        <p:cxnSp>
          <p:nvCxnSpPr>
            <p:cNvPr id="266" name="Google Shape;266;p24"/>
            <p:cNvCxnSpPr/>
            <p:nvPr/>
          </p:nvCxnSpPr>
          <p:spPr>
            <a:xfrm>
              <a:off x="2064" y="1536"/>
              <a:ext cx="0" cy="173"/>
            </a:xfrm>
            <a:prstGeom prst="straightConnector1">
              <a:avLst/>
            </a:prstGeom>
            <a:noFill/>
            <a:ln w="12700" cap="flat" cmpd="sng">
              <a:solidFill>
                <a:schemeClr val="dk1"/>
              </a:solidFill>
              <a:prstDash val="solid"/>
              <a:round/>
              <a:headEnd type="none" w="med" len="med"/>
              <a:tailEnd type="none" w="med" len="med"/>
            </a:ln>
          </p:spPr>
        </p:cxnSp>
        <p:cxnSp>
          <p:nvCxnSpPr>
            <p:cNvPr id="267" name="Google Shape;267;p24"/>
            <p:cNvCxnSpPr/>
            <p:nvPr/>
          </p:nvCxnSpPr>
          <p:spPr>
            <a:xfrm>
              <a:off x="1824" y="1536"/>
              <a:ext cx="0" cy="173"/>
            </a:xfrm>
            <a:prstGeom prst="straightConnector1">
              <a:avLst/>
            </a:prstGeom>
            <a:noFill/>
            <a:ln w="12700" cap="flat" cmpd="sng">
              <a:solidFill>
                <a:schemeClr val="dk1"/>
              </a:solidFill>
              <a:prstDash val="solid"/>
              <a:round/>
              <a:headEnd type="none" w="med" len="med"/>
              <a:tailEnd type="none" w="med" len="med"/>
            </a:ln>
          </p:spPr>
        </p:cxnSp>
        <p:cxnSp>
          <p:nvCxnSpPr>
            <p:cNvPr id="268" name="Google Shape;268;p24"/>
            <p:cNvCxnSpPr/>
            <p:nvPr/>
          </p:nvCxnSpPr>
          <p:spPr>
            <a:xfrm>
              <a:off x="2304" y="1536"/>
              <a:ext cx="0" cy="173"/>
            </a:xfrm>
            <a:prstGeom prst="straightConnector1">
              <a:avLst/>
            </a:prstGeom>
            <a:noFill/>
            <a:ln w="12700" cap="flat" cmpd="sng">
              <a:solidFill>
                <a:schemeClr val="dk1"/>
              </a:solidFill>
              <a:prstDash val="solid"/>
              <a:round/>
              <a:headEnd type="none" w="med" len="med"/>
              <a:tailEnd type="none" w="med" len="med"/>
            </a:ln>
          </p:spPr>
        </p:cxnSp>
      </p:grpSp>
      <p:grpSp>
        <p:nvGrpSpPr>
          <p:cNvPr id="269" name="Google Shape;269;p24"/>
          <p:cNvGrpSpPr/>
          <p:nvPr/>
        </p:nvGrpSpPr>
        <p:grpSpPr>
          <a:xfrm>
            <a:off x="762000" y="6202363"/>
            <a:ext cx="2489200" cy="274637"/>
            <a:chOff x="1254" y="1536"/>
            <a:chExt cx="1698" cy="173"/>
          </a:xfrm>
        </p:grpSpPr>
        <p:sp>
          <p:nvSpPr>
            <p:cNvPr id="270" name="Google Shape;270;p24"/>
            <p:cNvSpPr txBox="1"/>
            <p:nvPr/>
          </p:nvSpPr>
          <p:spPr>
            <a:xfrm>
              <a:off x="1254" y="1536"/>
              <a:ext cx="234" cy="173"/>
            </a:xfrm>
            <a:prstGeom prst="rect">
              <a:avLst/>
            </a:prstGeom>
            <a:noFill/>
            <a:ln>
              <a:noFill/>
            </a:ln>
          </p:spPr>
          <p:txBody>
            <a:bodyPr spcFirstLastPara="1" wrap="square" lIns="0" tIns="0" rIns="0" bIns="0" anchor="t" anchorCtr="0">
              <a:spAutoFit/>
            </a:bodyPr>
            <a:lstStyle/>
            <a:p>
              <a:pPr marL="0" marR="0" lvl="0" indent="0" algn="r" rtl="0">
                <a:spcBef>
                  <a:spcPts val="0"/>
                </a:spcBef>
                <a:spcAft>
                  <a:spcPts val="0"/>
                </a:spcAft>
                <a:buClr>
                  <a:schemeClr val="accent1"/>
                </a:buClr>
                <a:buSzPts val="1800"/>
                <a:buFont typeface="Noto Sans Symbols"/>
                <a:buNone/>
              </a:pPr>
              <a:r>
                <a:rPr lang="ja-JP" sz="1800" b="1">
                  <a:solidFill>
                    <a:schemeClr val="dk1"/>
                  </a:solidFill>
                  <a:latin typeface="Calibri"/>
                  <a:ea typeface="Calibri"/>
                  <a:cs typeface="Calibri"/>
                  <a:sym typeface="Calibri"/>
                </a:rPr>
                <a:t>ON</a:t>
              </a:r>
              <a:endParaRPr/>
            </a:p>
          </p:txBody>
        </p:sp>
        <p:cxnSp>
          <p:nvCxnSpPr>
            <p:cNvPr id="271" name="Google Shape;271;p24"/>
            <p:cNvCxnSpPr>
              <a:stCxn id="270" idx="3"/>
              <a:endCxn id="272" idx="1"/>
            </p:cNvCxnSpPr>
            <p:nvPr/>
          </p:nvCxnSpPr>
          <p:spPr>
            <a:xfrm>
              <a:off x="1488" y="1623"/>
              <a:ext cx="1200" cy="0"/>
            </a:xfrm>
            <a:prstGeom prst="straightConnector1">
              <a:avLst/>
            </a:prstGeom>
            <a:noFill/>
            <a:ln w="38100" cap="flat" cmpd="sng">
              <a:solidFill>
                <a:schemeClr val="dk1"/>
              </a:solidFill>
              <a:prstDash val="solid"/>
              <a:round/>
              <a:headEnd type="triangle" w="med" len="med"/>
              <a:tailEnd type="triangle" w="med" len="med"/>
            </a:ln>
          </p:spPr>
        </p:cxnSp>
        <p:sp>
          <p:nvSpPr>
            <p:cNvPr id="272" name="Google Shape;272;p24"/>
            <p:cNvSpPr txBox="1"/>
            <p:nvPr/>
          </p:nvSpPr>
          <p:spPr>
            <a:xfrm>
              <a:off x="2640" y="1536"/>
              <a:ext cx="312" cy="173"/>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chemeClr val="accent1"/>
                </a:buClr>
                <a:buSzPts val="1800"/>
                <a:buFont typeface="Noto Sans Symbols"/>
                <a:buNone/>
              </a:pPr>
              <a:r>
                <a:rPr lang="ja-JP" sz="1800" b="1">
                  <a:solidFill>
                    <a:schemeClr val="dk1"/>
                  </a:solidFill>
                  <a:latin typeface="Calibri"/>
                  <a:ea typeface="Calibri"/>
                  <a:cs typeface="Calibri"/>
                  <a:sym typeface="Calibri"/>
                </a:rPr>
                <a:t>OFF</a:t>
              </a:r>
              <a:endParaRPr/>
            </a:p>
          </p:txBody>
        </p:sp>
        <p:cxnSp>
          <p:nvCxnSpPr>
            <p:cNvPr id="273" name="Google Shape;273;p24"/>
            <p:cNvCxnSpPr/>
            <p:nvPr/>
          </p:nvCxnSpPr>
          <p:spPr>
            <a:xfrm>
              <a:off x="2064" y="1536"/>
              <a:ext cx="0" cy="173"/>
            </a:xfrm>
            <a:prstGeom prst="straightConnector1">
              <a:avLst/>
            </a:prstGeom>
            <a:noFill/>
            <a:ln w="12700" cap="flat" cmpd="sng">
              <a:solidFill>
                <a:schemeClr val="dk1"/>
              </a:solidFill>
              <a:prstDash val="solid"/>
              <a:round/>
              <a:headEnd type="none" w="med" len="med"/>
              <a:tailEnd type="none" w="med" len="med"/>
            </a:ln>
          </p:spPr>
        </p:cxnSp>
        <p:cxnSp>
          <p:nvCxnSpPr>
            <p:cNvPr id="274" name="Google Shape;274;p24"/>
            <p:cNvCxnSpPr/>
            <p:nvPr/>
          </p:nvCxnSpPr>
          <p:spPr>
            <a:xfrm>
              <a:off x="1824" y="1536"/>
              <a:ext cx="0" cy="173"/>
            </a:xfrm>
            <a:prstGeom prst="straightConnector1">
              <a:avLst/>
            </a:prstGeom>
            <a:noFill/>
            <a:ln w="12700" cap="flat" cmpd="sng">
              <a:solidFill>
                <a:schemeClr val="dk1"/>
              </a:solidFill>
              <a:prstDash val="solid"/>
              <a:round/>
              <a:headEnd type="none" w="med" len="med"/>
              <a:tailEnd type="none" w="med" len="med"/>
            </a:ln>
          </p:spPr>
        </p:cxnSp>
        <p:cxnSp>
          <p:nvCxnSpPr>
            <p:cNvPr id="275" name="Google Shape;275;p24"/>
            <p:cNvCxnSpPr/>
            <p:nvPr/>
          </p:nvCxnSpPr>
          <p:spPr>
            <a:xfrm>
              <a:off x="2304" y="1536"/>
              <a:ext cx="0" cy="173"/>
            </a:xfrm>
            <a:prstGeom prst="straightConnector1">
              <a:avLst/>
            </a:prstGeom>
            <a:noFill/>
            <a:ln w="12700" cap="flat" cmpd="sng">
              <a:solidFill>
                <a:schemeClr val="dk1"/>
              </a:solidFill>
              <a:prstDash val="solid"/>
              <a:round/>
              <a:headEnd type="none" w="med" len="med"/>
              <a:tailEnd type="none" w="med" len="med"/>
            </a:ln>
          </p:spPr>
        </p:cxnSp>
      </p:grpSp>
      <p:sp>
        <p:nvSpPr>
          <p:cNvPr id="276" name="Google Shape;276;p24"/>
          <p:cNvSpPr/>
          <p:nvPr/>
        </p:nvSpPr>
        <p:spPr>
          <a:xfrm>
            <a:off x="2459479" y="1843353"/>
            <a:ext cx="230583" cy="452803"/>
          </a:xfrm>
          <a:prstGeom prst="ellipse">
            <a:avLst/>
          </a:prstGeom>
          <a:solidFill>
            <a:srgbClr val="7F7F7F"/>
          </a:solidFill>
          <a:ln w="25400" cap="flat" cmpd="sng">
            <a:solidFill>
              <a:srgbClr val="0C0C0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80" name="Google Shape;280;p24"/>
          <p:cNvSpPr/>
          <p:nvPr/>
        </p:nvSpPr>
        <p:spPr>
          <a:xfrm>
            <a:off x="1295400" y="4648200"/>
            <a:ext cx="228600" cy="457200"/>
          </a:xfrm>
          <a:prstGeom prst="ellipse">
            <a:avLst/>
          </a:prstGeom>
          <a:solidFill>
            <a:srgbClr val="7F7F7F"/>
          </a:solidFill>
          <a:ln w="25400" cap="flat" cmpd="sng">
            <a:solidFill>
              <a:srgbClr val="0C0C0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81" name="Google Shape;281;p24"/>
          <p:cNvSpPr/>
          <p:nvPr/>
        </p:nvSpPr>
        <p:spPr>
          <a:xfrm>
            <a:off x="2057400" y="5181600"/>
            <a:ext cx="228600" cy="457200"/>
          </a:xfrm>
          <a:prstGeom prst="ellipse">
            <a:avLst/>
          </a:prstGeom>
          <a:solidFill>
            <a:srgbClr val="7F7F7F"/>
          </a:solidFill>
          <a:ln w="25400" cap="flat" cmpd="sng">
            <a:solidFill>
              <a:srgbClr val="0C0C0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82" name="Google Shape;282;p24"/>
          <p:cNvSpPr/>
          <p:nvPr/>
        </p:nvSpPr>
        <p:spPr>
          <a:xfrm>
            <a:off x="1600200" y="5638800"/>
            <a:ext cx="228600" cy="457200"/>
          </a:xfrm>
          <a:prstGeom prst="ellipse">
            <a:avLst/>
          </a:prstGeom>
          <a:solidFill>
            <a:srgbClr val="7F7F7F"/>
          </a:solidFill>
          <a:ln w="25400" cap="flat" cmpd="sng">
            <a:solidFill>
              <a:srgbClr val="0C0C0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83" name="Google Shape;283;p24"/>
          <p:cNvSpPr/>
          <p:nvPr/>
        </p:nvSpPr>
        <p:spPr>
          <a:xfrm>
            <a:off x="2209800" y="6096000"/>
            <a:ext cx="228600" cy="457200"/>
          </a:xfrm>
          <a:prstGeom prst="ellipse">
            <a:avLst/>
          </a:prstGeom>
          <a:solidFill>
            <a:srgbClr val="7F7F7F"/>
          </a:solidFill>
          <a:ln w="25400" cap="flat" cmpd="sng">
            <a:solidFill>
              <a:srgbClr val="0C0C0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 name="Google Shape;276;p24">
            <a:extLst>
              <a:ext uri="{FF2B5EF4-FFF2-40B4-BE49-F238E27FC236}">
                <a16:creationId xmlns:a16="http://schemas.microsoft.com/office/drawing/2014/main" id="{6745ABD2-6508-4BE9-9EC1-E1A116024739}"/>
              </a:ext>
            </a:extLst>
          </p:cNvPr>
          <p:cNvSpPr/>
          <p:nvPr/>
        </p:nvSpPr>
        <p:spPr>
          <a:xfrm>
            <a:off x="2171700" y="2354151"/>
            <a:ext cx="230583" cy="452803"/>
          </a:xfrm>
          <a:prstGeom prst="ellipse">
            <a:avLst/>
          </a:prstGeom>
          <a:solidFill>
            <a:srgbClr val="7F7F7F"/>
          </a:solidFill>
          <a:ln w="25400" cap="flat" cmpd="sng">
            <a:solidFill>
              <a:srgbClr val="0C0C0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5" name="Google Shape;276;p24">
            <a:extLst>
              <a:ext uri="{FF2B5EF4-FFF2-40B4-BE49-F238E27FC236}">
                <a16:creationId xmlns:a16="http://schemas.microsoft.com/office/drawing/2014/main" id="{0D391185-AAC7-4A40-956B-DFC4FAB19F58}"/>
              </a:ext>
            </a:extLst>
          </p:cNvPr>
          <p:cNvSpPr/>
          <p:nvPr/>
        </p:nvSpPr>
        <p:spPr>
          <a:xfrm>
            <a:off x="2599182" y="2807385"/>
            <a:ext cx="230583" cy="452803"/>
          </a:xfrm>
          <a:prstGeom prst="ellipse">
            <a:avLst/>
          </a:prstGeom>
          <a:solidFill>
            <a:srgbClr val="7F7F7F"/>
          </a:solidFill>
          <a:ln w="25400" cap="flat" cmpd="sng">
            <a:solidFill>
              <a:srgbClr val="0C0C0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6" name="Google Shape;276;p24">
            <a:extLst>
              <a:ext uri="{FF2B5EF4-FFF2-40B4-BE49-F238E27FC236}">
                <a16:creationId xmlns:a16="http://schemas.microsoft.com/office/drawing/2014/main" id="{8CA7B9EA-C277-4745-8C7B-22C27C79E9A0}"/>
              </a:ext>
            </a:extLst>
          </p:cNvPr>
          <p:cNvSpPr/>
          <p:nvPr/>
        </p:nvSpPr>
        <p:spPr>
          <a:xfrm>
            <a:off x="1942108" y="3316320"/>
            <a:ext cx="230583" cy="452803"/>
          </a:xfrm>
          <a:prstGeom prst="ellipse">
            <a:avLst/>
          </a:prstGeom>
          <a:solidFill>
            <a:srgbClr val="7F7F7F"/>
          </a:solidFill>
          <a:ln w="25400" cap="flat" cmpd="sng">
            <a:solidFill>
              <a:srgbClr val="0C0C0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361</Words>
  <Application>Microsoft Office PowerPoint</Application>
  <PresentationFormat>画面に合わせる (4:3)</PresentationFormat>
  <Paragraphs>94</Paragraphs>
  <Slides>10</Slides>
  <Notes>10</Notes>
  <HiddenSlides>2</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HGPSoeiKakugothicUB</vt:lpstr>
      <vt:lpstr>HGSoeiKakugothicUB</vt:lpstr>
      <vt:lpstr>Noto Sans Symbols</vt:lpstr>
      <vt:lpstr>Arial</vt:lpstr>
      <vt:lpstr>Calibri</vt:lpstr>
      <vt:lpstr>Office Theme</vt:lpstr>
      <vt:lpstr>武将チャットver信玄</vt:lpstr>
      <vt:lpstr>なぜあなたはここにいるのか?</vt:lpstr>
      <vt:lpstr>エレベーターピッチ</vt:lpstr>
      <vt:lpstr>プロダクトボックス</vt:lpstr>
      <vt:lpstr>あなたのプロジェクトコミュニティ</vt:lpstr>
      <vt:lpstr>テクニカルソリューション</vt:lpstr>
      <vt:lpstr>夜も眠れないようなこと</vt:lpstr>
      <vt:lpstr>どのくらい大きいのか？</vt:lpstr>
      <vt:lpstr>トレードオフ　スライダー</vt:lpstr>
      <vt:lpstr>最初のリリース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武将チャットver信玄</dc:title>
  <cp:lastModifiedBy>山梨県</cp:lastModifiedBy>
  <cp:revision>4</cp:revision>
  <dcterms:modified xsi:type="dcterms:W3CDTF">2022-09-30T05:19:33Z</dcterms:modified>
</cp:coreProperties>
</file>