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9" r:id="rId3"/>
    <p:sldId id="260" r:id="rId4"/>
    <p:sldId id="277" r:id="rId5"/>
    <p:sldId id="278" r:id="rId6"/>
    <p:sldId id="269" r:id="rId7"/>
    <p:sldId id="270" r:id="rId8"/>
    <p:sldId id="279" r:id="rId9"/>
    <p:sldId id="275" r:id="rId10"/>
    <p:sldId id="263" r:id="rId11"/>
    <p:sldId id="264" r:id="rId12"/>
    <p:sldId id="265" r:id="rId13"/>
    <p:sldId id="261" r:id="rId14"/>
    <p:sldId id="280" r:id="rId15"/>
    <p:sldId id="288" r:id="rId16"/>
    <p:sldId id="289" r:id="rId17"/>
    <p:sldId id="290" r:id="rId18"/>
    <p:sldId id="273" r:id="rId19"/>
    <p:sldId id="284" r:id="rId20"/>
    <p:sldId id="285" r:id="rId21"/>
    <p:sldId id="286" r:id="rId22"/>
    <p:sldId id="267" r:id="rId23"/>
    <p:sldId id="268" r:id="rId24"/>
    <p:sldId id="262" r:id="rId25"/>
    <p:sldId id="287" r:id="rId26"/>
    <p:sldId id="271" r:id="rId27"/>
    <p:sldId id="272" r:id="rId28"/>
    <p:sldId id="274" r:id="rId2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535" autoAdjust="0"/>
  </p:normalViewPr>
  <p:slideViewPr>
    <p:cSldViewPr snapToGrid="0">
      <p:cViewPr varScale="1">
        <p:scale>
          <a:sx n="82" d="100"/>
          <a:sy n="82" d="100"/>
        </p:scale>
        <p:origin x="15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3A72F5-6343-4B4C-82C5-0AC214BAB1F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54C8363-4F70-47F3-90A9-AC4ECA3D6CBB}">
      <dgm:prSet phldrT="[テキスト]"/>
      <dgm:spPr/>
      <dgm:t>
        <a:bodyPr/>
        <a:lstStyle/>
        <a:p>
          <a:r>
            <a:rPr kumimoji="1" lang="ja-JP" altLang="en-US" dirty="0"/>
            <a:t>調達</a:t>
          </a:r>
        </a:p>
      </dgm:t>
    </dgm:pt>
    <dgm:pt modelId="{C1B9A827-EF06-4705-8DE6-A02E1EA75504}" type="parTrans" cxnId="{07FD7283-9797-48A0-B68C-985873BD4995}">
      <dgm:prSet/>
      <dgm:spPr/>
      <dgm:t>
        <a:bodyPr/>
        <a:lstStyle/>
        <a:p>
          <a:endParaRPr kumimoji="1" lang="ja-JP" altLang="en-US"/>
        </a:p>
      </dgm:t>
    </dgm:pt>
    <dgm:pt modelId="{74D7C05E-B439-4A06-AB32-0B63FA90EBBD}" type="sibTrans" cxnId="{07FD7283-9797-48A0-B68C-985873BD4995}">
      <dgm:prSet/>
      <dgm:spPr/>
      <dgm:t>
        <a:bodyPr/>
        <a:lstStyle/>
        <a:p>
          <a:endParaRPr kumimoji="1" lang="ja-JP" altLang="en-US"/>
        </a:p>
      </dgm:t>
    </dgm:pt>
    <dgm:pt modelId="{41843655-F5D5-476F-A933-1A9A62F150A2}">
      <dgm:prSet phldrT="[テキスト]"/>
      <dgm:spPr/>
      <dgm:t>
        <a:bodyPr/>
        <a:lstStyle/>
        <a:p>
          <a:r>
            <a:rPr kumimoji="1" lang="ja-JP" altLang="en-US" dirty="0"/>
            <a:t>開発</a:t>
          </a:r>
        </a:p>
      </dgm:t>
    </dgm:pt>
    <dgm:pt modelId="{53097ABB-08AA-4730-ABCF-5C5E643B45EA}" type="parTrans" cxnId="{C7AA8493-F68C-48D2-B885-1970B4E53DBF}">
      <dgm:prSet/>
      <dgm:spPr/>
      <dgm:t>
        <a:bodyPr/>
        <a:lstStyle/>
        <a:p>
          <a:endParaRPr kumimoji="1" lang="ja-JP" altLang="en-US"/>
        </a:p>
      </dgm:t>
    </dgm:pt>
    <dgm:pt modelId="{46945FC7-4EE7-46FB-A65B-0AA31C552A9B}" type="sibTrans" cxnId="{C7AA8493-F68C-48D2-B885-1970B4E53DBF}">
      <dgm:prSet/>
      <dgm:spPr/>
      <dgm:t>
        <a:bodyPr/>
        <a:lstStyle/>
        <a:p>
          <a:endParaRPr kumimoji="1" lang="ja-JP" altLang="en-US"/>
        </a:p>
      </dgm:t>
    </dgm:pt>
    <dgm:pt modelId="{E3EA35F8-BCFA-43C1-9FC9-2A188DE947A9}">
      <dgm:prSet phldrT="[テキスト]"/>
      <dgm:spPr/>
      <dgm:t>
        <a:bodyPr/>
        <a:lstStyle/>
        <a:p>
          <a:r>
            <a:rPr kumimoji="1" lang="ja-JP" altLang="en-US" dirty="0"/>
            <a:t>リリース</a:t>
          </a:r>
        </a:p>
      </dgm:t>
    </dgm:pt>
    <dgm:pt modelId="{776B98AC-A1CE-4F91-BDBA-7765D42F6165}" type="parTrans" cxnId="{6E9BD824-1C99-4266-8F88-80DFC4A6882B}">
      <dgm:prSet/>
      <dgm:spPr/>
      <dgm:t>
        <a:bodyPr/>
        <a:lstStyle/>
        <a:p>
          <a:endParaRPr kumimoji="1" lang="ja-JP" altLang="en-US"/>
        </a:p>
      </dgm:t>
    </dgm:pt>
    <dgm:pt modelId="{C2B1AFBD-CF40-4674-90FB-F1007A8322CC}" type="sibTrans" cxnId="{6E9BD824-1C99-4266-8F88-80DFC4A6882B}">
      <dgm:prSet/>
      <dgm:spPr/>
      <dgm:t>
        <a:bodyPr/>
        <a:lstStyle/>
        <a:p>
          <a:endParaRPr kumimoji="1" lang="ja-JP" altLang="en-US"/>
        </a:p>
      </dgm:t>
    </dgm:pt>
    <dgm:pt modelId="{A836B1AD-D5F3-466D-A5B7-BC01A3B962ED}">
      <dgm:prSet phldrT="[テキスト]"/>
      <dgm:spPr/>
      <dgm:t>
        <a:bodyPr tIns="324000"/>
        <a:lstStyle/>
        <a:p>
          <a:pPr>
            <a:lnSpc>
              <a:spcPts val="2000"/>
            </a:lnSpc>
          </a:pPr>
          <a:r>
            <a:rPr kumimoji="1" lang="ja-JP" altLang="en-US" dirty="0"/>
            <a:t>収益性</a:t>
          </a:r>
          <a:endParaRPr kumimoji="1" lang="en-US" altLang="ja-JP" dirty="0"/>
        </a:p>
        <a:p>
          <a:pPr>
            <a:lnSpc>
              <a:spcPts val="2000"/>
            </a:lnSpc>
          </a:pPr>
          <a:r>
            <a:rPr kumimoji="1" lang="ja-JP" altLang="en-US" dirty="0"/>
            <a:t>改善</a:t>
          </a:r>
        </a:p>
      </dgm:t>
    </dgm:pt>
    <dgm:pt modelId="{F7088AF9-79CE-45FC-92A8-CC13045BF9AB}" type="parTrans" cxnId="{005506EA-0EAE-4B10-A326-97B30E5D56A1}">
      <dgm:prSet/>
      <dgm:spPr/>
      <dgm:t>
        <a:bodyPr/>
        <a:lstStyle/>
        <a:p>
          <a:endParaRPr kumimoji="1" lang="ja-JP" altLang="en-US"/>
        </a:p>
      </dgm:t>
    </dgm:pt>
    <dgm:pt modelId="{C8138210-192A-460B-A453-D79AFC66296C}" type="sibTrans" cxnId="{005506EA-0EAE-4B10-A326-97B30E5D56A1}">
      <dgm:prSet/>
      <dgm:spPr/>
      <dgm:t>
        <a:bodyPr/>
        <a:lstStyle/>
        <a:p>
          <a:endParaRPr kumimoji="1" lang="ja-JP" altLang="en-US"/>
        </a:p>
      </dgm:t>
    </dgm:pt>
    <dgm:pt modelId="{CE913FFC-93C6-4276-B37A-3CEC639E7646}" type="pres">
      <dgm:prSet presAssocID="{B73A72F5-6343-4B4C-82C5-0AC214BAB1F8}" presName="Name0" presStyleCnt="0">
        <dgm:presLayoutVars>
          <dgm:dir/>
          <dgm:animLvl val="lvl"/>
          <dgm:resizeHandles val="exact"/>
        </dgm:presLayoutVars>
      </dgm:prSet>
      <dgm:spPr/>
    </dgm:pt>
    <dgm:pt modelId="{F5E38663-40A2-460A-8CFB-B622B99900BE}" type="pres">
      <dgm:prSet presAssocID="{854C8363-4F70-47F3-90A9-AC4ECA3D6C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1053772-D49E-4C73-9F9A-FF4700178DD8}" type="pres">
      <dgm:prSet presAssocID="{74D7C05E-B439-4A06-AB32-0B63FA90EBBD}" presName="parTxOnlySpace" presStyleCnt="0"/>
      <dgm:spPr/>
    </dgm:pt>
    <dgm:pt modelId="{58205A68-B3E0-4BEC-A2FF-11CFA066F4BB}" type="pres">
      <dgm:prSet presAssocID="{41843655-F5D5-476F-A933-1A9A62F150A2}" presName="parTxOnly" presStyleLbl="node1" presStyleIdx="1" presStyleCnt="4" custLinFactNeighborY="-3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55A2E32-1154-406F-9F93-DCD81A2C98C0}" type="pres">
      <dgm:prSet presAssocID="{46945FC7-4EE7-46FB-A65B-0AA31C552A9B}" presName="parTxOnlySpace" presStyleCnt="0"/>
      <dgm:spPr/>
    </dgm:pt>
    <dgm:pt modelId="{7F931C16-59E5-4465-8B31-3A818E0568DC}" type="pres">
      <dgm:prSet presAssocID="{E3EA35F8-BCFA-43C1-9FC9-2A188DE947A9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4BF3549-7FF6-4447-A0EF-D2F917FD9EE4}" type="pres">
      <dgm:prSet presAssocID="{C2B1AFBD-CF40-4674-90FB-F1007A8322CC}" presName="parTxOnlySpace" presStyleCnt="0"/>
      <dgm:spPr/>
    </dgm:pt>
    <dgm:pt modelId="{05EECCA1-BEE9-4883-9B8D-1961E7C19040}" type="pres">
      <dgm:prSet presAssocID="{A836B1AD-D5F3-466D-A5B7-BC01A3B962ED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800DEC0-F13B-4B98-8C6A-65E558D95925}" type="presOf" srcId="{854C8363-4F70-47F3-90A9-AC4ECA3D6CBB}" destId="{F5E38663-40A2-460A-8CFB-B622B99900BE}" srcOrd="0" destOrd="0" presId="urn:microsoft.com/office/officeart/2005/8/layout/chevron1"/>
    <dgm:cxn modelId="{DDE50CB8-2738-4794-8F75-54F719B25FB7}" type="presOf" srcId="{A836B1AD-D5F3-466D-A5B7-BC01A3B962ED}" destId="{05EECCA1-BEE9-4883-9B8D-1961E7C19040}" srcOrd="0" destOrd="0" presId="urn:microsoft.com/office/officeart/2005/8/layout/chevron1"/>
    <dgm:cxn modelId="{C7AA8493-F68C-48D2-B885-1970B4E53DBF}" srcId="{B73A72F5-6343-4B4C-82C5-0AC214BAB1F8}" destId="{41843655-F5D5-476F-A933-1A9A62F150A2}" srcOrd="1" destOrd="0" parTransId="{53097ABB-08AA-4730-ABCF-5C5E643B45EA}" sibTransId="{46945FC7-4EE7-46FB-A65B-0AA31C552A9B}"/>
    <dgm:cxn modelId="{005506EA-0EAE-4B10-A326-97B30E5D56A1}" srcId="{B73A72F5-6343-4B4C-82C5-0AC214BAB1F8}" destId="{A836B1AD-D5F3-466D-A5B7-BC01A3B962ED}" srcOrd="3" destOrd="0" parTransId="{F7088AF9-79CE-45FC-92A8-CC13045BF9AB}" sibTransId="{C8138210-192A-460B-A453-D79AFC66296C}"/>
    <dgm:cxn modelId="{6E9BD824-1C99-4266-8F88-80DFC4A6882B}" srcId="{B73A72F5-6343-4B4C-82C5-0AC214BAB1F8}" destId="{E3EA35F8-BCFA-43C1-9FC9-2A188DE947A9}" srcOrd="2" destOrd="0" parTransId="{776B98AC-A1CE-4F91-BDBA-7765D42F6165}" sibTransId="{C2B1AFBD-CF40-4674-90FB-F1007A8322CC}"/>
    <dgm:cxn modelId="{6C9F9261-A09F-4900-BB4C-B70A0C062920}" type="presOf" srcId="{E3EA35F8-BCFA-43C1-9FC9-2A188DE947A9}" destId="{7F931C16-59E5-4465-8B31-3A818E0568DC}" srcOrd="0" destOrd="0" presId="urn:microsoft.com/office/officeart/2005/8/layout/chevron1"/>
    <dgm:cxn modelId="{C278C7AA-3E65-4C32-9E2E-9B2CE192035D}" type="presOf" srcId="{41843655-F5D5-476F-A933-1A9A62F150A2}" destId="{58205A68-B3E0-4BEC-A2FF-11CFA066F4BB}" srcOrd="0" destOrd="0" presId="urn:microsoft.com/office/officeart/2005/8/layout/chevron1"/>
    <dgm:cxn modelId="{DA9D93D8-F32B-4451-BA25-CFA23447D9D2}" type="presOf" srcId="{B73A72F5-6343-4B4C-82C5-0AC214BAB1F8}" destId="{CE913FFC-93C6-4276-B37A-3CEC639E7646}" srcOrd="0" destOrd="0" presId="urn:microsoft.com/office/officeart/2005/8/layout/chevron1"/>
    <dgm:cxn modelId="{07FD7283-9797-48A0-B68C-985873BD4995}" srcId="{B73A72F5-6343-4B4C-82C5-0AC214BAB1F8}" destId="{854C8363-4F70-47F3-90A9-AC4ECA3D6CBB}" srcOrd="0" destOrd="0" parTransId="{C1B9A827-EF06-4705-8DE6-A02E1EA75504}" sibTransId="{74D7C05E-B439-4A06-AB32-0B63FA90EBBD}"/>
    <dgm:cxn modelId="{F699C94F-A49E-4312-B315-DE1977311361}" type="presParOf" srcId="{CE913FFC-93C6-4276-B37A-3CEC639E7646}" destId="{F5E38663-40A2-460A-8CFB-B622B99900BE}" srcOrd="0" destOrd="0" presId="urn:microsoft.com/office/officeart/2005/8/layout/chevron1"/>
    <dgm:cxn modelId="{5B49E4F7-0634-4734-9633-A7E510774907}" type="presParOf" srcId="{CE913FFC-93C6-4276-B37A-3CEC639E7646}" destId="{11053772-D49E-4C73-9F9A-FF4700178DD8}" srcOrd="1" destOrd="0" presId="urn:microsoft.com/office/officeart/2005/8/layout/chevron1"/>
    <dgm:cxn modelId="{3D6A6D87-52AB-46C6-B6B4-10EDA9ADAEA4}" type="presParOf" srcId="{CE913FFC-93C6-4276-B37A-3CEC639E7646}" destId="{58205A68-B3E0-4BEC-A2FF-11CFA066F4BB}" srcOrd="2" destOrd="0" presId="urn:microsoft.com/office/officeart/2005/8/layout/chevron1"/>
    <dgm:cxn modelId="{90492DD2-4314-4A15-910B-182F30956EEC}" type="presParOf" srcId="{CE913FFC-93C6-4276-B37A-3CEC639E7646}" destId="{555A2E32-1154-406F-9F93-DCD81A2C98C0}" srcOrd="3" destOrd="0" presId="urn:microsoft.com/office/officeart/2005/8/layout/chevron1"/>
    <dgm:cxn modelId="{805F0104-2C34-42B9-A023-14762CBFC5BC}" type="presParOf" srcId="{CE913FFC-93C6-4276-B37A-3CEC639E7646}" destId="{7F931C16-59E5-4465-8B31-3A818E0568DC}" srcOrd="4" destOrd="0" presId="urn:microsoft.com/office/officeart/2005/8/layout/chevron1"/>
    <dgm:cxn modelId="{B2C901A9-BDAB-4AF7-8962-9DB535EE40F4}" type="presParOf" srcId="{CE913FFC-93C6-4276-B37A-3CEC639E7646}" destId="{34BF3549-7FF6-4447-A0EF-D2F917FD9EE4}" srcOrd="5" destOrd="0" presId="urn:microsoft.com/office/officeart/2005/8/layout/chevron1"/>
    <dgm:cxn modelId="{948E5B05-7B45-4699-B686-83D68AF19694}" type="presParOf" srcId="{CE913FFC-93C6-4276-B37A-3CEC639E7646}" destId="{05EECCA1-BEE9-4883-9B8D-1961E7C19040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3A72F5-6343-4B4C-82C5-0AC214BAB1F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54C8363-4F70-47F3-90A9-AC4ECA3D6CBB}">
      <dgm:prSet phldrT="[テキスト]"/>
      <dgm:spPr/>
      <dgm:t>
        <a:bodyPr/>
        <a:lstStyle/>
        <a:p>
          <a:r>
            <a:rPr kumimoji="1" lang="ja-JP" altLang="en-US" dirty="0"/>
            <a:t>調達</a:t>
          </a:r>
        </a:p>
      </dgm:t>
    </dgm:pt>
    <dgm:pt modelId="{C1B9A827-EF06-4705-8DE6-A02E1EA75504}" type="parTrans" cxnId="{07FD7283-9797-48A0-B68C-985873BD4995}">
      <dgm:prSet/>
      <dgm:spPr/>
      <dgm:t>
        <a:bodyPr/>
        <a:lstStyle/>
        <a:p>
          <a:endParaRPr kumimoji="1" lang="ja-JP" altLang="en-US"/>
        </a:p>
      </dgm:t>
    </dgm:pt>
    <dgm:pt modelId="{74D7C05E-B439-4A06-AB32-0B63FA90EBBD}" type="sibTrans" cxnId="{07FD7283-9797-48A0-B68C-985873BD4995}">
      <dgm:prSet/>
      <dgm:spPr/>
      <dgm:t>
        <a:bodyPr/>
        <a:lstStyle/>
        <a:p>
          <a:endParaRPr kumimoji="1" lang="ja-JP" altLang="en-US"/>
        </a:p>
      </dgm:t>
    </dgm:pt>
    <dgm:pt modelId="{41843655-F5D5-476F-A933-1A9A62F150A2}">
      <dgm:prSet phldrT="[テキスト]"/>
      <dgm:spPr/>
      <dgm:t>
        <a:bodyPr/>
        <a:lstStyle/>
        <a:p>
          <a:r>
            <a:rPr kumimoji="1" lang="ja-JP" altLang="en-US" dirty="0"/>
            <a:t>開発</a:t>
          </a:r>
        </a:p>
      </dgm:t>
    </dgm:pt>
    <dgm:pt modelId="{53097ABB-08AA-4730-ABCF-5C5E643B45EA}" type="parTrans" cxnId="{C7AA8493-F68C-48D2-B885-1970B4E53DBF}">
      <dgm:prSet/>
      <dgm:spPr/>
      <dgm:t>
        <a:bodyPr/>
        <a:lstStyle/>
        <a:p>
          <a:endParaRPr kumimoji="1" lang="ja-JP" altLang="en-US"/>
        </a:p>
      </dgm:t>
    </dgm:pt>
    <dgm:pt modelId="{46945FC7-4EE7-46FB-A65B-0AA31C552A9B}" type="sibTrans" cxnId="{C7AA8493-F68C-48D2-B885-1970B4E53DBF}">
      <dgm:prSet/>
      <dgm:spPr/>
      <dgm:t>
        <a:bodyPr/>
        <a:lstStyle/>
        <a:p>
          <a:endParaRPr kumimoji="1" lang="ja-JP" altLang="en-US"/>
        </a:p>
      </dgm:t>
    </dgm:pt>
    <dgm:pt modelId="{E3EA35F8-BCFA-43C1-9FC9-2A188DE947A9}">
      <dgm:prSet phldrT="[テキスト]"/>
      <dgm:spPr/>
      <dgm:t>
        <a:bodyPr/>
        <a:lstStyle/>
        <a:p>
          <a:r>
            <a:rPr kumimoji="1" lang="ja-JP" altLang="en-US" dirty="0"/>
            <a:t>リリース</a:t>
          </a:r>
        </a:p>
      </dgm:t>
    </dgm:pt>
    <dgm:pt modelId="{776B98AC-A1CE-4F91-BDBA-7765D42F6165}" type="parTrans" cxnId="{6E9BD824-1C99-4266-8F88-80DFC4A6882B}">
      <dgm:prSet/>
      <dgm:spPr/>
      <dgm:t>
        <a:bodyPr/>
        <a:lstStyle/>
        <a:p>
          <a:endParaRPr kumimoji="1" lang="ja-JP" altLang="en-US"/>
        </a:p>
      </dgm:t>
    </dgm:pt>
    <dgm:pt modelId="{C2B1AFBD-CF40-4674-90FB-F1007A8322CC}" type="sibTrans" cxnId="{6E9BD824-1C99-4266-8F88-80DFC4A6882B}">
      <dgm:prSet/>
      <dgm:spPr/>
      <dgm:t>
        <a:bodyPr/>
        <a:lstStyle/>
        <a:p>
          <a:endParaRPr kumimoji="1" lang="ja-JP" altLang="en-US"/>
        </a:p>
      </dgm:t>
    </dgm:pt>
    <dgm:pt modelId="{A836B1AD-D5F3-466D-A5B7-BC01A3B962ED}">
      <dgm:prSet phldrT="[テキスト]"/>
      <dgm:spPr/>
      <dgm:t>
        <a:bodyPr tIns="324000"/>
        <a:lstStyle/>
        <a:p>
          <a:pPr>
            <a:lnSpc>
              <a:spcPts val="2000"/>
            </a:lnSpc>
          </a:pPr>
          <a:r>
            <a:rPr kumimoji="1" lang="ja-JP" altLang="en-US" dirty="0"/>
            <a:t>収益性</a:t>
          </a:r>
          <a:endParaRPr kumimoji="1" lang="en-US" altLang="ja-JP" dirty="0"/>
        </a:p>
        <a:p>
          <a:pPr>
            <a:lnSpc>
              <a:spcPts val="2000"/>
            </a:lnSpc>
          </a:pPr>
          <a:r>
            <a:rPr kumimoji="1" lang="ja-JP" altLang="en-US" dirty="0"/>
            <a:t>改善</a:t>
          </a:r>
        </a:p>
      </dgm:t>
    </dgm:pt>
    <dgm:pt modelId="{F7088AF9-79CE-45FC-92A8-CC13045BF9AB}" type="parTrans" cxnId="{005506EA-0EAE-4B10-A326-97B30E5D56A1}">
      <dgm:prSet/>
      <dgm:spPr/>
      <dgm:t>
        <a:bodyPr/>
        <a:lstStyle/>
        <a:p>
          <a:endParaRPr kumimoji="1" lang="ja-JP" altLang="en-US"/>
        </a:p>
      </dgm:t>
    </dgm:pt>
    <dgm:pt modelId="{C8138210-192A-460B-A453-D79AFC66296C}" type="sibTrans" cxnId="{005506EA-0EAE-4B10-A326-97B30E5D56A1}">
      <dgm:prSet/>
      <dgm:spPr/>
      <dgm:t>
        <a:bodyPr/>
        <a:lstStyle/>
        <a:p>
          <a:endParaRPr kumimoji="1" lang="ja-JP" altLang="en-US"/>
        </a:p>
      </dgm:t>
    </dgm:pt>
    <dgm:pt modelId="{CE913FFC-93C6-4276-B37A-3CEC639E7646}" type="pres">
      <dgm:prSet presAssocID="{B73A72F5-6343-4B4C-82C5-0AC214BAB1F8}" presName="Name0" presStyleCnt="0">
        <dgm:presLayoutVars>
          <dgm:dir/>
          <dgm:animLvl val="lvl"/>
          <dgm:resizeHandles val="exact"/>
        </dgm:presLayoutVars>
      </dgm:prSet>
      <dgm:spPr/>
    </dgm:pt>
    <dgm:pt modelId="{F5E38663-40A2-460A-8CFB-B622B99900BE}" type="pres">
      <dgm:prSet presAssocID="{854C8363-4F70-47F3-90A9-AC4ECA3D6C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1053772-D49E-4C73-9F9A-FF4700178DD8}" type="pres">
      <dgm:prSet presAssocID="{74D7C05E-B439-4A06-AB32-0B63FA90EBBD}" presName="parTxOnlySpace" presStyleCnt="0"/>
      <dgm:spPr/>
    </dgm:pt>
    <dgm:pt modelId="{58205A68-B3E0-4BEC-A2FF-11CFA066F4BB}" type="pres">
      <dgm:prSet presAssocID="{41843655-F5D5-476F-A933-1A9A62F150A2}" presName="parTxOnly" presStyleLbl="node1" presStyleIdx="1" presStyleCnt="4" custLinFactNeighborY="-3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55A2E32-1154-406F-9F93-DCD81A2C98C0}" type="pres">
      <dgm:prSet presAssocID="{46945FC7-4EE7-46FB-A65B-0AA31C552A9B}" presName="parTxOnlySpace" presStyleCnt="0"/>
      <dgm:spPr/>
    </dgm:pt>
    <dgm:pt modelId="{7F931C16-59E5-4465-8B31-3A818E0568DC}" type="pres">
      <dgm:prSet presAssocID="{E3EA35F8-BCFA-43C1-9FC9-2A188DE947A9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4BF3549-7FF6-4447-A0EF-D2F917FD9EE4}" type="pres">
      <dgm:prSet presAssocID="{C2B1AFBD-CF40-4674-90FB-F1007A8322CC}" presName="parTxOnlySpace" presStyleCnt="0"/>
      <dgm:spPr/>
    </dgm:pt>
    <dgm:pt modelId="{05EECCA1-BEE9-4883-9B8D-1961E7C19040}" type="pres">
      <dgm:prSet presAssocID="{A836B1AD-D5F3-466D-A5B7-BC01A3B962ED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800DEC0-F13B-4B98-8C6A-65E558D95925}" type="presOf" srcId="{854C8363-4F70-47F3-90A9-AC4ECA3D6CBB}" destId="{F5E38663-40A2-460A-8CFB-B622B99900BE}" srcOrd="0" destOrd="0" presId="urn:microsoft.com/office/officeart/2005/8/layout/chevron1"/>
    <dgm:cxn modelId="{DDE50CB8-2738-4794-8F75-54F719B25FB7}" type="presOf" srcId="{A836B1AD-D5F3-466D-A5B7-BC01A3B962ED}" destId="{05EECCA1-BEE9-4883-9B8D-1961E7C19040}" srcOrd="0" destOrd="0" presId="urn:microsoft.com/office/officeart/2005/8/layout/chevron1"/>
    <dgm:cxn modelId="{C7AA8493-F68C-48D2-B885-1970B4E53DBF}" srcId="{B73A72F5-6343-4B4C-82C5-0AC214BAB1F8}" destId="{41843655-F5D5-476F-A933-1A9A62F150A2}" srcOrd="1" destOrd="0" parTransId="{53097ABB-08AA-4730-ABCF-5C5E643B45EA}" sibTransId="{46945FC7-4EE7-46FB-A65B-0AA31C552A9B}"/>
    <dgm:cxn modelId="{005506EA-0EAE-4B10-A326-97B30E5D56A1}" srcId="{B73A72F5-6343-4B4C-82C5-0AC214BAB1F8}" destId="{A836B1AD-D5F3-466D-A5B7-BC01A3B962ED}" srcOrd="3" destOrd="0" parTransId="{F7088AF9-79CE-45FC-92A8-CC13045BF9AB}" sibTransId="{C8138210-192A-460B-A453-D79AFC66296C}"/>
    <dgm:cxn modelId="{6E9BD824-1C99-4266-8F88-80DFC4A6882B}" srcId="{B73A72F5-6343-4B4C-82C5-0AC214BAB1F8}" destId="{E3EA35F8-BCFA-43C1-9FC9-2A188DE947A9}" srcOrd="2" destOrd="0" parTransId="{776B98AC-A1CE-4F91-BDBA-7765D42F6165}" sibTransId="{C2B1AFBD-CF40-4674-90FB-F1007A8322CC}"/>
    <dgm:cxn modelId="{6C9F9261-A09F-4900-BB4C-B70A0C062920}" type="presOf" srcId="{E3EA35F8-BCFA-43C1-9FC9-2A188DE947A9}" destId="{7F931C16-59E5-4465-8B31-3A818E0568DC}" srcOrd="0" destOrd="0" presId="urn:microsoft.com/office/officeart/2005/8/layout/chevron1"/>
    <dgm:cxn modelId="{C278C7AA-3E65-4C32-9E2E-9B2CE192035D}" type="presOf" srcId="{41843655-F5D5-476F-A933-1A9A62F150A2}" destId="{58205A68-B3E0-4BEC-A2FF-11CFA066F4BB}" srcOrd="0" destOrd="0" presId="urn:microsoft.com/office/officeart/2005/8/layout/chevron1"/>
    <dgm:cxn modelId="{DA9D93D8-F32B-4451-BA25-CFA23447D9D2}" type="presOf" srcId="{B73A72F5-6343-4B4C-82C5-0AC214BAB1F8}" destId="{CE913FFC-93C6-4276-B37A-3CEC639E7646}" srcOrd="0" destOrd="0" presId="urn:microsoft.com/office/officeart/2005/8/layout/chevron1"/>
    <dgm:cxn modelId="{07FD7283-9797-48A0-B68C-985873BD4995}" srcId="{B73A72F5-6343-4B4C-82C5-0AC214BAB1F8}" destId="{854C8363-4F70-47F3-90A9-AC4ECA3D6CBB}" srcOrd="0" destOrd="0" parTransId="{C1B9A827-EF06-4705-8DE6-A02E1EA75504}" sibTransId="{74D7C05E-B439-4A06-AB32-0B63FA90EBBD}"/>
    <dgm:cxn modelId="{F699C94F-A49E-4312-B315-DE1977311361}" type="presParOf" srcId="{CE913FFC-93C6-4276-B37A-3CEC639E7646}" destId="{F5E38663-40A2-460A-8CFB-B622B99900BE}" srcOrd="0" destOrd="0" presId="urn:microsoft.com/office/officeart/2005/8/layout/chevron1"/>
    <dgm:cxn modelId="{5B49E4F7-0634-4734-9633-A7E510774907}" type="presParOf" srcId="{CE913FFC-93C6-4276-B37A-3CEC639E7646}" destId="{11053772-D49E-4C73-9F9A-FF4700178DD8}" srcOrd="1" destOrd="0" presId="urn:microsoft.com/office/officeart/2005/8/layout/chevron1"/>
    <dgm:cxn modelId="{3D6A6D87-52AB-46C6-B6B4-10EDA9ADAEA4}" type="presParOf" srcId="{CE913FFC-93C6-4276-B37A-3CEC639E7646}" destId="{58205A68-B3E0-4BEC-A2FF-11CFA066F4BB}" srcOrd="2" destOrd="0" presId="urn:microsoft.com/office/officeart/2005/8/layout/chevron1"/>
    <dgm:cxn modelId="{90492DD2-4314-4A15-910B-182F30956EEC}" type="presParOf" srcId="{CE913FFC-93C6-4276-B37A-3CEC639E7646}" destId="{555A2E32-1154-406F-9F93-DCD81A2C98C0}" srcOrd="3" destOrd="0" presId="urn:microsoft.com/office/officeart/2005/8/layout/chevron1"/>
    <dgm:cxn modelId="{805F0104-2C34-42B9-A023-14762CBFC5BC}" type="presParOf" srcId="{CE913FFC-93C6-4276-B37A-3CEC639E7646}" destId="{7F931C16-59E5-4465-8B31-3A818E0568DC}" srcOrd="4" destOrd="0" presId="urn:microsoft.com/office/officeart/2005/8/layout/chevron1"/>
    <dgm:cxn modelId="{B2C901A9-BDAB-4AF7-8962-9DB535EE40F4}" type="presParOf" srcId="{CE913FFC-93C6-4276-B37A-3CEC639E7646}" destId="{34BF3549-7FF6-4447-A0EF-D2F917FD9EE4}" srcOrd="5" destOrd="0" presId="urn:microsoft.com/office/officeart/2005/8/layout/chevron1"/>
    <dgm:cxn modelId="{948E5B05-7B45-4699-B686-83D68AF19694}" type="presParOf" srcId="{CE913FFC-93C6-4276-B37A-3CEC639E7646}" destId="{05EECCA1-BEE9-4883-9B8D-1961E7C19040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3A72F5-6343-4B4C-82C5-0AC214BAB1F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54C8363-4F70-47F3-90A9-AC4ECA3D6CBB}">
      <dgm:prSet phldrT="[テキスト]"/>
      <dgm:spPr/>
      <dgm:t>
        <a:bodyPr/>
        <a:lstStyle/>
        <a:p>
          <a:r>
            <a:rPr kumimoji="1" lang="ja-JP" altLang="en-US" dirty="0"/>
            <a:t>調達</a:t>
          </a:r>
        </a:p>
      </dgm:t>
    </dgm:pt>
    <dgm:pt modelId="{C1B9A827-EF06-4705-8DE6-A02E1EA75504}" type="parTrans" cxnId="{07FD7283-9797-48A0-B68C-985873BD4995}">
      <dgm:prSet/>
      <dgm:spPr/>
      <dgm:t>
        <a:bodyPr/>
        <a:lstStyle/>
        <a:p>
          <a:endParaRPr kumimoji="1" lang="ja-JP" altLang="en-US"/>
        </a:p>
      </dgm:t>
    </dgm:pt>
    <dgm:pt modelId="{74D7C05E-B439-4A06-AB32-0B63FA90EBBD}" type="sibTrans" cxnId="{07FD7283-9797-48A0-B68C-985873BD4995}">
      <dgm:prSet/>
      <dgm:spPr/>
      <dgm:t>
        <a:bodyPr/>
        <a:lstStyle/>
        <a:p>
          <a:endParaRPr kumimoji="1" lang="ja-JP" altLang="en-US"/>
        </a:p>
      </dgm:t>
    </dgm:pt>
    <dgm:pt modelId="{41843655-F5D5-476F-A933-1A9A62F150A2}">
      <dgm:prSet phldrT="[テキスト]"/>
      <dgm:spPr/>
      <dgm:t>
        <a:bodyPr/>
        <a:lstStyle/>
        <a:p>
          <a:r>
            <a:rPr kumimoji="1" lang="ja-JP" altLang="en-US" dirty="0"/>
            <a:t>開発</a:t>
          </a:r>
        </a:p>
      </dgm:t>
    </dgm:pt>
    <dgm:pt modelId="{53097ABB-08AA-4730-ABCF-5C5E643B45EA}" type="parTrans" cxnId="{C7AA8493-F68C-48D2-B885-1970B4E53DBF}">
      <dgm:prSet/>
      <dgm:spPr/>
      <dgm:t>
        <a:bodyPr/>
        <a:lstStyle/>
        <a:p>
          <a:endParaRPr kumimoji="1" lang="ja-JP" altLang="en-US"/>
        </a:p>
      </dgm:t>
    </dgm:pt>
    <dgm:pt modelId="{46945FC7-4EE7-46FB-A65B-0AA31C552A9B}" type="sibTrans" cxnId="{C7AA8493-F68C-48D2-B885-1970B4E53DBF}">
      <dgm:prSet/>
      <dgm:spPr/>
      <dgm:t>
        <a:bodyPr/>
        <a:lstStyle/>
        <a:p>
          <a:endParaRPr kumimoji="1" lang="ja-JP" altLang="en-US"/>
        </a:p>
      </dgm:t>
    </dgm:pt>
    <dgm:pt modelId="{E3EA35F8-BCFA-43C1-9FC9-2A188DE947A9}">
      <dgm:prSet phldrT="[テキスト]"/>
      <dgm:spPr/>
      <dgm:t>
        <a:bodyPr/>
        <a:lstStyle/>
        <a:p>
          <a:r>
            <a:rPr kumimoji="1" lang="ja-JP" altLang="en-US" dirty="0"/>
            <a:t>リリース</a:t>
          </a:r>
        </a:p>
      </dgm:t>
    </dgm:pt>
    <dgm:pt modelId="{776B98AC-A1CE-4F91-BDBA-7765D42F6165}" type="parTrans" cxnId="{6E9BD824-1C99-4266-8F88-80DFC4A6882B}">
      <dgm:prSet/>
      <dgm:spPr/>
      <dgm:t>
        <a:bodyPr/>
        <a:lstStyle/>
        <a:p>
          <a:endParaRPr kumimoji="1" lang="ja-JP" altLang="en-US"/>
        </a:p>
      </dgm:t>
    </dgm:pt>
    <dgm:pt modelId="{C2B1AFBD-CF40-4674-90FB-F1007A8322CC}" type="sibTrans" cxnId="{6E9BD824-1C99-4266-8F88-80DFC4A6882B}">
      <dgm:prSet/>
      <dgm:spPr/>
      <dgm:t>
        <a:bodyPr/>
        <a:lstStyle/>
        <a:p>
          <a:endParaRPr kumimoji="1" lang="ja-JP" altLang="en-US"/>
        </a:p>
      </dgm:t>
    </dgm:pt>
    <dgm:pt modelId="{A836B1AD-D5F3-466D-A5B7-BC01A3B962ED}">
      <dgm:prSet phldrT="[テキスト]"/>
      <dgm:spPr/>
      <dgm:t>
        <a:bodyPr tIns="324000"/>
        <a:lstStyle/>
        <a:p>
          <a:pPr>
            <a:lnSpc>
              <a:spcPts val="2000"/>
            </a:lnSpc>
          </a:pPr>
          <a:r>
            <a:rPr kumimoji="1" lang="ja-JP" altLang="en-US" dirty="0"/>
            <a:t>収益性</a:t>
          </a:r>
          <a:endParaRPr kumimoji="1" lang="en-US" altLang="ja-JP" dirty="0"/>
        </a:p>
        <a:p>
          <a:pPr>
            <a:lnSpc>
              <a:spcPts val="2000"/>
            </a:lnSpc>
          </a:pPr>
          <a:r>
            <a:rPr kumimoji="1" lang="ja-JP" altLang="en-US" dirty="0"/>
            <a:t>改善</a:t>
          </a:r>
        </a:p>
      </dgm:t>
    </dgm:pt>
    <dgm:pt modelId="{F7088AF9-79CE-45FC-92A8-CC13045BF9AB}" type="parTrans" cxnId="{005506EA-0EAE-4B10-A326-97B30E5D56A1}">
      <dgm:prSet/>
      <dgm:spPr/>
      <dgm:t>
        <a:bodyPr/>
        <a:lstStyle/>
        <a:p>
          <a:endParaRPr kumimoji="1" lang="ja-JP" altLang="en-US"/>
        </a:p>
      </dgm:t>
    </dgm:pt>
    <dgm:pt modelId="{C8138210-192A-460B-A453-D79AFC66296C}" type="sibTrans" cxnId="{005506EA-0EAE-4B10-A326-97B30E5D56A1}">
      <dgm:prSet/>
      <dgm:spPr/>
      <dgm:t>
        <a:bodyPr/>
        <a:lstStyle/>
        <a:p>
          <a:endParaRPr kumimoji="1" lang="ja-JP" altLang="en-US"/>
        </a:p>
      </dgm:t>
    </dgm:pt>
    <dgm:pt modelId="{CE913FFC-93C6-4276-B37A-3CEC639E7646}" type="pres">
      <dgm:prSet presAssocID="{B73A72F5-6343-4B4C-82C5-0AC214BAB1F8}" presName="Name0" presStyleCnt="0">
        <dgm:presLayoutVars>
          <dgm:dir/>
          <dgm:animLvl val="lvl"/>
          <dgm:resizeHandles val="exact"/>
        </dgm:presLayoutVars>
      </dgm:prSet>
      <dgm:spPr/>
    </dgm:pt>
    <dgm:pt modelId="{F5E38663-40A2-460A-8CFB-B622B99900BE}" type="pres">
      <dgm:prSet presAssocID="{854C8363-4F70-47F3-90A9-AC4ECA3D6C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1053772-D49E-4C73-9F9A-FF4700178DD8}" type="pres">
      <dgm:prSet presAssocID="{74D7C05E-B439-4A06-AB32-0B63FA90EBBD}" presName="parTxOnlySpace" presStyleCnt="0"/>
      <dgm:spPr/>
    </dgm:pt>
    <dgm:pt modelId="{58205A68-B3E0-4BEC-A2FF-11CFA066F4BB}" type="pres">
      <dgm:prSet presAssocID="{41843655-F5D5-476F-A933-1A9A62F150A2}" presName="parTxOnly" presStyleLbl="node1" presStyleIdx="1" presStyleCnt="4" custLinFactNeighborY="-3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55A2E32-1154-406F-9F93-DCD81A2C98C0}" type="pres">
      <dgm:prSet presAssocID="{46945FC7-4EE7-46FB-A65B-0AA31C552A9B}" presName="parTxOnlySpace" presStyleCnt="0"/>
      <dgm:spPr/>
    </dgm:pt>
    <dgm:pt modelId="{7F931C16-59E5-4465-8B31-3A818E0568DC}" type="pres">
      <dgm:prSet presAssocID="{E3EA35F8-BCFA-43C1-9FC9-2A188DE947A9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4BF3549-7FF6-4447-A0EF-D2F917FD9EE4}" type="pres">
      <dgm:prSet presAssocID="{C2B1AFBD-CF40-4674-90FB-F1007A8322CC}" presName="parTxOnlySpace" presStyleCnt="0"/>
      <dgm:spPr/>
    </dgm:pt>
    <dgm:pt modelId="{05EECCA1-BEE9-4883-9B8D-1961E7C19040}" type="pres">
      <dgm:prSet presAssocID="{A836B1AD-D5F3-466D-A5B7-BC01A3B962ED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800DEC0-F13B-4B98-8C6A-65E558D95925}" type="presOf" srcId="{854C8363-4F70-47F3-90A9-AC4ECA3D6CBB}" destId="{F5E38663-40A2-460A-8CFB-B622B99900BE}" srcOrd="0" destOrd="0" presId="urn:microsoft.com/office/officeart/2005/8/layout/chevron1"/>
    <dgm:cxn modelId="{DDE50CB8-2738-4794-8F75-54F719B25FB7}" type="presOf" srcId="{A836B1AD-D5F3-466D-A5B7-BC01A3B962ED}" destId="{05EECCA1-BEE9-4883-9B8D-1961E7C19040}" srcOrd="0" destOrd="0" presId="urn:microsoft.com/office/officeart/2005/8/layout/chevron1"/>
    <dgm:cxn modelId="{C7AA8493-F68C-48D2-B885-1970B4E53DBF}" srcId="{B73A72F5-6343-4B4C-82C5-0AC214BAB1F8}" destId="{41843655-F5D5-476F-A933-1A9A62F150A2}" srcOrd="1" destOrd="0" parTransId="{53097ABB-08AA-4730-ABCF-5C5E643B45EA}" sibTransId="{46945FC7-4EE7-46FB-A65B-0AA31C552A9B}"/>
    <dgm:cxn modelId="{005506EA-0EAE-4B10-A326-97B30E5D56A1}" srcId="{B73A72F5-6343-4B4C-82C5-0AC214BAB1F8}" destId="{A836B1AD-D5F3-466D-A5B7-BC01A3B962ED}" srcOrd="3" destOrd="0" parTransId="{F7088AF9-79CE-45FC-92A8-CC13045BF9AB}" sibTransId="{C8138210-192A-460B-A453-D79AFC66296C}"/>
    <dgm:cxn modelId="{6E9BD824-1C99-4266-8F88-80DFC4A6882B}" srcId="{B73A72F5-6343-4B4C-82C5-0AC214BAB1F8}" destId="{E3EA35F8-BCFA-43C1-9FC9-2A188DE947A9}" srcOrd="2" destOrd="0" parTransId="{776B98AC-A1CE-4F91-BDBA-7765D42F6165}" sibTransId="{C2B1AFBD-CF40-4674-90FB-F1007A8322CC}"/>
    <dgm:cxn modelId="{6C9F9261-A09F-4900-BB4C-B70A0C062920}" type="presOf" srcId="{E3EA35F8-BCFA-43C1-9FC9-2A188DE947A9}" destId="{7F931C16-59E5-4465-8B31-3A818E0568DC}" srcOrd="0" destOrd="0" presId="urn:microsoft.com/office/officeart/2005/8/layout/chevron1"/>
    <dgm:cxn modelId="{C278C7AA-3E65-4C32-9E2E-9B2CE192035D}" type="presOf" srcId="{41843655-F5D5-476F-A933-1A9A62F150A2}" destId="{58205A68-B3E0-4BEC-A2FF-11CFA066F4BB}" srcOrd="0" destOrd="0" presId="urn:microsoft.com/office/officeart/2005/8/layout/chevron1"/>
    <dgm:cxn modelId="{DA9D93D8-F32B-4451-BA25-CFA23447D9D2}" type="presOf" srcId="{B73A72F5-6343-4B4C-82C5-0AC214BAB1F8}" destId="{CE913FFC-93C6-4276-B37A-3CEC639E7646}" srcOrd="0" destOrd="0" presId="urn:microsoft.com/office/officeart/2005/8/layout/chevron1"/>
    <dgm:cxn modelId="{07FD7283-9797-48A0-B68C-985873BD4995}" srcId="{B73A72F5-6343-4B4C-82C5-0AC214BAB1F8}" destId="{854C8363-4F70-47F3-90A9-AC4ECA3D6CBB}" srcOrd="0" destOrd="0" parTransId="{C1B9A827-EF06-4705-8DE6-A02E1EA75504}" sibTransId="{74D7C05E-B439-4A06-AB32-0B63FA90EBBD}"/>
    <dgm:cxn modelId="{F699C94F-A49E-4312-B315-DE1977311361}" type="presParOf" srcId="{CE913FFC-93C6-4276-B37A-3CEC639E7646}" destId="{F5E38663-40A2-460A-8CFB-B622B99900BE}" srcOrd="0" destOrd="0" presId="urn:microsoft.com/office/officeart/2005/8/layout/chevron1"/>
    <dgm:cxn modelId="{5B49E4F7-0634-4734-9633-A7E510774907}" type="presParOf" srcId="{CE913FFC-93C6-4276-B37A-3CEC639E7646}" destId="{11053772-D49E-4C73-9F9A-FF4700178DD8}" srcOrd="1" destOrd="0" presId="urn:microsoft.com/office/officeart/2005/8/layout/chevron1"/>
    <dgm:cxn modelId="{3D6A6D87-52AB-46C6-B6B4-10EDA9ADAEA4}" type="presParOf" srcId="{CE913FFC-93C6-4276-B37A-3CEC639E7646}" destId="{58205A68-B3E0-4BEC-A2FF-11CFA066F4BB}" srcOrd="2" destOrd="0" presId="urn:microsoft.com/office/officeart/2005/8/layout/chevron1"/>
    <dgm:cxn modelId="{90492DD2-4314-4A15-910B-182F30956EEC}" type="presParOf" srcId="{CE913FFC-93C6-4276-B37A-3CEC639E7646}" destId="{555A2E32-1154-406F-9F93-DCD81A2C98C0}" srcOrd="3" destOrd="0" presId="urn:microsoft.com/office/officeart/2005/8/layout/chevron1"/>
    <dgm:cxn modelId="{805F0104-2C34-42B9-A023-14762CBFC5BC}" type="presParOf" srcId="{CE913FFC-93C6-4276-B37A-3CEC639E7646}" destId="{7F931C16-59E5-4465-8B31-3A818E0568DC}" srcOrd="4" destOrd="0" presId="urn:microsoft.com/office/officeart/2005/8/layout/chevron1"/>
    <dgm:cxn modelId="{B2C901A9-BDAB-4AF7-8962-9DB535EE40F4}" type="presParOf" srcId="{CE913FFC-93C6-4276-B37A-3CEC639E7646}" destId="{34BF3549-7FF6-4447-A0EF-D2F917FD9EE4}" srcOrd="5" destOrd="0" presId="urn:microsoft.com/office/officeart/2005/8/layout/chevron1"/>
    <dgm:cxn modelId="{948E5B05-7B45-4699-B686-83D68AF19694}" type="presParOf" srcId="{CE913FFC-93C6-4276-B37A-3CEC639E7646}" destId="{05EECCA1-BEE9-4883-9B8D-1961E7C19040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3A72F5-6343-4B4C-82C5-0AC214BAB1F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54C8363-4F70-47F3-90A9-AC4ECA3D6CBB}">
      <dgm:prSet phldrT="[テキスト]"/>
      <dgm:spPr/>
      <dgm:t>
        <a:bodyPr/>
        <a:lstStyle/>
        <a:p>
          <a:r>
            <a:rPr kumimoji="1" lang="ja-JP" altLang="en-US" dirty="0"/>
            <a:t>調達</a:t>
          </a:r>
        </a:p>
      </dgm:t>
    </dgm:pt>
    <dgm:pt modelId="{C1B9A827-EF06-4705-8DE6-A02E1EA75504}" type="parTrans" cxnId="{07FD7283-9797-48A0-B68C-985873BD4995}">
      <dgm:prSet/>
      <dgm:spPr/>
      <dgm:t>
        <a:bodyPr/>
        <a:lstStyle/>
        <a:p>
          <a:endParaRPr kumimoji="1" lang="ja-JP" altLang="en-US"/>
        </a:p>
      </dgm:t>
    </dgm:pt>
    <dgm:pt modelId="{74D7C05E-B439-4A06-AB32-0B63FA90EBBD}" type="sibTrans" cxnId="{07FD7283-9797-48A0-B68C-985873BD4995}">
      <dgm:prSet/>
      <dgm:spPr/>
      <dgm:t>
        <a:bodyPr/>
        <a:lstStyle/>
        <a:p>
          <a:endParaRPr kumimoji="1" lang="ja-JP" altLang="en-US"/>
        </a:p>
      </dgm:t>
    </dgm:pt>
    <dgm:pt modelId="{41843655-F5D5-476F-A933-1A9A62F150A2}">
      <dgm:prSet phldrT="[テキスト]"/>
      <dgm:spPr/>
      <dgm:t>
        <a:bodyPr/>
        <a:lstStyle/>
        <a:p>
          <a:r>
            <a:rPr kumimoji="1" lang="ja-JP" altLang="en-US" dirty="0"/>
            <a:t>開発</a:t>
          </a:r>
        </a:p>
      </dgm:t>
    </dgm:pt>
    <dgm:pt modelId="{53097ABB-08AA-4730-ABCF-5C5E643B45EA}" type="parTrans" cxnId="{C7AA8493-F68C-48D2-B885-1970B4E53DBF}">
      <dgm:prSet/>
      <dgm:spPr/>
      <dgm:t>
        <a:bodyPr/>
        <a:lstStyle/>
        <a:p>
          <a:endParaRPr kumimoji="1" lang="ja-JP" altLang="en-US"/>
        </a:p>
      </dgm:t>
    </dgm:pt>
    <dgm:pt modelId="{46945FC7-4EE7-46FB-A65B-0AA31C552A9B}" type="sibTrans" cxnId="{C7AA8493-F68C-48D2-B885-1970B4E53DBF}">
      <dgm:prSet/>
      <dgm:spPr/>
      <dgm:t>
        <a:bodyPr/>
        <a:lstStyle/>
        <a:p>
          <a:endParaRPr kumimoji="1" lang="ja-JP" altLang="en-US"/>
        </a:p>
      </dgm:t>
    </dgm:pt>
    <dgm:pt modelId="{E3EA35F8-BCFA-43C1-9FC9-2A188DE947A9}">
      <dgm:prSet phldrT="[テキスト]"/>
      <dgm:spPr/>
      <dgm:t>
        <a:bodyPr/>
        <a:lstStyle/>
        <a:p>
          <a:r>
            <a:rPr kumimoji="1" lang="ja-JP" altLang="en-US" dirty="0"/>
            <a:t>リリース</a:t>
          </a:r>
        </a:p>
      </dgm:t>
    </dgm:pt>
    <dgm:pt modelId="{776B98AC-A1CE-4F91-BDBA-7765D42F6165}" type="parTrans" cxnId="{6E9BD824-1C99-4266-8F88-80DFC4A6882B}">
      <dgm:prSet/>
      <dgm:spPr/>
      <dgm:t>
        <a:bodyPr/>
        <a:lstStyle/>
        <a:p>
          <a:endParaRPr kumimoji="1" lang="ja-JP" altLang="en-US"/>
        </a:p>
      </dgm:t>
    </dgm:pt>
    <dgm:pt modelId="{C2B1AFBD-CF40-4674-90FB-F1007A8322CC}" type="sibTrans" cxnId="{6E9BD824-1C99-4266-8F88-80DFC4A6882B}">
      <dgm:prSet/>
      <dgm:spPr/>
      <dgm:t>
        <a:bodyPr/>
        <a:lstStyle/>
        <a:p>
          <a:endParaRPr kumimoji="1" lang="ja-JP" altLang="en-US"/>
        </a:p>
      </dgm:t>
    </dgm:pt>
    <dgm:pt modelId="{A836B1AD-D5F3-466D-A5B7-BC01A3B962ED}">
      <dgm:prSet phldrT="[テキスト]"/>
      <dgm:spPr/>
      <dgm:t>
        <a:bodyPr tIns="324000"/>
        <a:lstStyle/>
        <a:p>
          <a:pPr>
            <a:lnSpc>
              <a:spcPts val="2000"/>
            </a:lnSpc>
          </a:pPr>
          <a:r>
            <a:rPr kumimoji="1" lang="ja-JP" altLang="en-US" dirty="0"/>
            <a:t>収益性</a:t>
          </a:r>
          <a:endParaRPr kumimoji="1" lang="en-US" altLang="ja-JP" dirty="0"/>
        </a:p>
        <a:p>
          <a:pPr>
            <a:lnSpc>
              <a:spcPts val="2000"/>
            </a:lnSpc>
          </a:pPr>
          <a:r>
            <a:rPr kumimoji="1" lang="ja-JP" altLang="en-US" dirty="0"/>
            <a:t>改善</a:t>
          </a:r>
        </a:p>
      </dgm:t>
    </dgm:pt>
    <dgm:pt modelId="{F7088AF9-79CE-45FC-92A8-CC13045BF9AB}" type="parTrans" cxnId="{005506EA-0EAE-4B10-A326-97B30E5D56A1}">
      <dgm:prSet/>
      <dgm:spPr/>
      <dgm:t>
        <a:bodyPr/>
        <a:lstStyle/>
        <a:p>
          <a:endParaRPr kumimoji="1" lang="ja-JP" altLang="en-US"/>
        </a:p>
      </dgm:t>
    </dgm:pt>
    <dgm:pt modelId="{C8138210-192A-460B-A453-D79AFC66296C}" type="sibTrans" cxnId="{005506EA-0EAE-4B10-A326-97B30E5D56A1}">
      <dgm:prSet/>
      <dgm:spPr/>
      <dgm:t>
        <a:bodyPr/>
        <a:lstStyle/>
        <a:p>
          <a:endParaRPr kumimoji="1" lang="ja-JP" altLang="en-US"/>
        </a:p>
      </dgm:t>
    </dgm:pt>
    <dgm:pt modelId="{CE913FFC-93C6-4276-B37A-3CEC639E7646}" type="pres">
      <dgm:prSet presAssocID="{B73A72F5-6343-4B4C-82C5-0AC214BAB1F8}" presName="Name0" presStyleCnt="0">
        <dgm:presLayoutVars>
          <dgm:dir/>
          <dgm:animLvl val="lvl"/>
          <dgm:resizeHandles val="exact"/>
        </dgm:presLayoutVars>
      </dgm:prSet>
      <dgm:spPr/>
    </dgm:pt>
    <dgm:pt modelId="{F5E38663-40A2-460A-8CFB-B622B99900BE}" type="pres">
      <dgm:prSet presAssocID="{854C8363-4F70-47F3-90A9-AC4ECA3D6C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1053772-D49E-4C73-9F9A-FF4700178DD8}" type="pres">
      <dgm:prSet presAssocID="{74D7C05E-B439-4A06-AB32-0B63FA90EBBD}" presName="parTxOnlySpace" presStyleCnt="0"/>
      <dgm:spPr/>
    </dgm:pt>
    <dgm:pt modelId="{58205A68-B3E0-4BEC-A2FF-11CFA066F4BB}" type="pres">
      <dgm:prSet presAssocID="{41843655-F5D5-476F-A933-1A9A62F150A2}" presName="parTxOnly" presStyleLbl="node1" presStyleIdx="1" presStyleCnt="4" custLinFactNeighborY="-3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55A2E32-1154-406F-9F93-DCD81A2C98C0}" type="pres">
      <dgm:prSet presAssocID="{46945FC7-4EE7-46FB-A65B-0AA31C552A9B}" presName="parTxOnlySpace" presStyleCnt="0"/>
      <dgm:spPr/>
    </dgm:pt>
    <dgm:pt modelId="{7F931C16-59E5-4465-8B31-3A818E0568DC}" type="pres">
      <dgm:prSet presAssocID="{E3EA35F8-BCFA-43C1-9FC9-2A188DE947A9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4BF3549-7FF6-4447-A0EF-D2F917FD9EE4}" type="pres">
      <dgm:prSet presAssocID="{C2B1AFBD-CF40-4674-90FB-F1007A8322CC}" presName="parTxOnlySpace" presStyleCnt="0"/>
      <dgm:spPr/>
    </dgm:pt>
    <dgm:pt modelId="{05EECCA1-BEE9-4883-9B8D-1961E7C19040}" type="pres">
      <dgm:prSet presAssocID="{A836B1AD-D5F3-466D-A5B7-BC01A3B962ED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800DEC0-F13B-4B98-8C6A-65E558D95925}" type="presOf" srcId="{854C8363-4F70-47F3-90A9-AC4ECA3D6CBB}" destId="{F5E38663-40A2-460A-8CFB-B622B99900BE}" srcOrd="0" destOrd="0" presId="urn:microsoft.com/office/officeart/2005/8/layout/chevron1"/>
    <dgm:cxn modelId="{DDE50CB8-2738-4794-8F75-54F719B25FB7}" type="presOf" srcId="{A836B1AD-D5F3-466D-A5B7-BC01A3B962ED}" destId="{05EECCA1-BEE9-4883-9B8D-1961E7C19040}" srcOrd="0" destOrd="0" presId="urn:microsoft.com/office/officeart/2005/8/layout/chevron1"/>
    <dgm:cxn modelId="{C7AA8493-F68C-48D2-B885-1970B4E53DBF}" srcId="{B73A72F5-6343-4B4C-82C5-0AC214BAB1F8}" destId="{41843655-F5D5-476F-A933-1A9A62F150A2}" srcOrd="1" destOrd="0" parTransId="{53097ABB-08AA-4730-ABCF-5C5E643B45EA}" sibTransId="{46945FC7-4EE7-46FB-A65B-0AA31C552A9B}"/>
    <dgm:cxn modelId="{005506EA-0EAE-4B10-A326-97B30E5D56A1}" srcId="{B73A72F5-6343-4B4C-82C5-0AC214BAB1F8}" destId="{A836B1AD-D5F3-466D-A5B7-BC01A3B962ED}" srcOrd="3" destOrd="0" parTransId="{F7088AF9-79CE-45FC-92A8-CC13045BF9AB}" sibTransId="{C8138210-192A-460B-A453-D79AFC66296C}"/>
    <dgm:cxn modelId="{6E9BD824-1C99-4266-8F88-80DFC4A6882B}" srcId="{B73A72F5-6343-4B4C-82C5-0AC214BAB1F8}" destId="{E3EA35F8-BCFA-43C1-9FC9-2A188DE947A9}" srcOrd="2" destOrd="0" parTransId="{776B98AC-A1CE-4F91-BDBA-7765D42F6165}" sibTransId="{C2B1AFBD-CF40-4674-90FB-F1007A8322CC}"/>
    <dgm:cxn modelId="{6C9F9261-A09F-4900-BB4C-B70A0C062920}" type="presOf" srcId="{E3EA35F8-BCFA-43C1-9FC9-2A188DE947A9}" destId="{7F931C16-59E5-4465-8B31-3A818E0568DC}" srcOrd="0" destOrd="0" presId="urn:microsoft.com/office/officeart/2005/8/layout/chevron1"/>
    <dgm:cxn modelId="{C278C7AA-3E65-4C32-9E2E-9B2CE192035D}" type="presOf" srcId="{41843655-F5D5-476F-A933-1A9A62F150A2}" destId="{58205A68-B3E0-4BEC-A2FF-11CFA066F4BB}" srcOrd="0" destOrd="0" presId="urn:microsoft.com/office/officeart/2005/8/layout/chevron1"/>
    <dgm:cxn modelId="{DA9D93D8-F32B-4451-BA25-CFA23447D9D2}" type="presOf" srcId="{B73A72F5-6343-4B4C-82C5-0AC214BAB1F8}" destId="{CE913FFC-93C6-4276-B37A-3CEC639E7646}" srcOrd="0" destOrd="0" presId="urn:microsoft.com/office/officeart/2005/8/layout/chevron1"/>
    <dgm:cxn modelId="{07FD7283-9797-48A0-B68C-985873BD4995}" srcId="{B73A72F5-6343-4B4C-82C5-0AC214BAB1F8}" destId="{854C8363-4F70-47F3-90A9-AC4ECA3D6CBB}" srcOrd="0" destOrd="0" parTransId="{C1B9A827-EF06-4705-8DE6-A02E1EA75504}" sibTransId="{74D7C05E-B439-4A06-AB32-0B63FA90EBBD}"/>
    <dgm:cxn modelId="{F699C94F-A49E-4312-B315-DE1977311361}" type="presParOf" srcId="{CE913FFC-93C6-4276-B37A-3CEC639E7646}" destId="{F5E38663-40A2-460A-8CFB-B622B99900BE}" srcOrd="0" destOrd="0" presId="urn:microsoft.com/office/officeart/2005/8/layout/chevron1"/>
    <dgm:cxn modelId="{5B49E4F7-0634-4734-9633-A7E510774907}" type="presParOf" srcId="{CE913FFC-93C6-4276-B37A-3CEC639E7646}" destId="{11053772-D49E-4C73-9F9A-FF4700178DD8}" srcOrd="1" destOrd="0" presId="urn:microsoft.com/office/officeart/2005/8/layout/chevron1"/>
    <dgm:cxn modelId="{3D6A6D87-52AB-46C6-B6B4-10EDA9ADAEA4}" type="presParOf" srcId="{CE913FFC-93C6-4276-B37A-3CEC639E7646}" destId="{58205A68-B3E0-4BEC-A2FF-11CFA066F4BB}" srcOrd="2" destOrd="0" presId="urn:microsoft.com/office/officeart/2005/8/layout/chevron1"/>
    <dgm:cxn modelId="{90492DD2-4314-4A15-910B-182F30956EEC}" type="presParOf" srcId="{CE913FFC-93C6-4276-B37A-3CEC639E7646}" destId="{555A2E32-1154-406F-9F93-DCD81A2C98C0}" srcOrd="3" destOrd="0" presId="urn:microsoft.com/office/officeart/2005/8/layout/chevron1"/>
    <dgm:cxn modelId="{805F0104-2C34-42B9-A023-14762CBFC5BC}" type="presParOf" srcId="{CE913FFC-93C6-4276-B37A-3CEC639E7646}" destId="{7F931C16-59E5-4465-8B31-3A818E0568DC}" srcOrd="4" destOrd="0" presId="urn:microsoft.com/office/officeart/2005/8/layout/chevron1"/>
    <dgm:cxn modelId="{B2C901A9-BDAB-4AF7-8962-9DB535EE40F4}" type="presParOf" srcId="{CE913FFC-93C6-4276-B37A-3CEC639E7646}" destId="{34BF3549-7FF6-4447-A0EF-D2F917FD9EE4}" srcOrd="5" destOrd="0" presId="urn:microsoft.com/office/officeart/2005/8/layout/chevron1"/>
    <dgm:cxn modelId="{948E5B05-7B45-4699-B686-83D68AF19694}" type="presParOf" srcId="{CE913FFC-93C6-4276-B37A-3CEC639E7646}" destId="{05EECCA1-BEE9-4883-9B8D-1961E7C19040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E38663-40A2-460A-8CFB-B622B99900BE}">
      <dsp:nvSpPr>
        <dsp:cNvPr id="0" name=""/>
        <dsp:cNvSpPr/>
      </dsp:nvSpPr>
      <dsp:spPr>
        <a:xfrm>
          <a:off x="4877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調達</a:t>
          </a:r>
        </a:p>
      </dsp:txBody>
      <dsp:txXfrm>
        <a:off x="572760" y="1607785"/>
        <a:ext cx="1703651" cy="1135766"/>
      </dsp:txXfrm>
    </dsp:sp>
    <dsp:sp modelId="{58205A68-B3E0-4BEC-A2FF-11CFA066F4BB}">
      <dsp:nvSpPr>
        <dsp:cNvPr id="0" name=""/>
        <dsp:cNvSpPr/>
      </dsp:nvSpPr>
      <dsp:spPr>
        <a:xfrm>
          <a:off x="2560353" y="1603378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開発</a:t>
          </a:r>
        </a:p>
      </dsp:txBody>
      <dsp:txXfrm>
        <a:off x="3128236" y="1603378"/>
        <a:ext cx="1703651" cy="1135766"/>
      </dsp:txXfrm>
    </dsp:sp>
    <dsp:sp modelId="{7F931C16-59E5-4465-8B31-3A818E0568DC}">
      <dsp:nvSpPr>
        <dsp:cNvPr id="0" name=""/>
        <dsp:cNvSpPr/>
      </dsp:nvSpPr>
      <dsp:spPr>
        <a:xfrm>
          <a:off x="5115829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リリース</a:t>
          </a:r>
        </a:p>
      </dsp:txBody>
      <dsp:txXfrm>
        <a:off x="5683712" y="1607785"/>
        <a:ext cx="1703651" cy="1135766"/>
      </dsp:txXfrm>
    </dsp:sp>
    <dsp:sp modelId="{05EECCA1-BEE9-4883-9B8D-1961E7C19040}">
      <dsp:nvSpPr>
        <dsp:cNvPr id="0" name=""/>
        <dsp:cNvSpPr/>
      </dsp:nvSpPr>
      <dsp:spPr>
        <a:xfrm>
          <a:off x="7671304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24000" rIns="34671" bIns="34671" numCol="1" spcCol="1270" anchor="ctr" anchorCtr="0">
          <a:noAutofit/>
        </a:bodyPr>
        <a:lstStyle/>
        <a:p>
          <a:pPr lvl="0" algn="ctr" defTabSz="11557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収益性</a:t>
          </a:r>
          <a:endParaRPr kumimoji="1" lang="en-US" altLang="ja-JP" sz="2600" kern="1200" dirty="0"/>
        </a:p>
        <a:p>
          <a:pPr lvl="0" algn="ctr" defTabSz="11557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改善</a:t>
          </a:r>
        </a:p>
      </dsp:txBody>
      <dsp:txXfrm>
        <a:off x="8239187" y="1607785"/>
        <a:ext cx="1703651" cy="11357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E38663-40A2-460A-8CFB-B622B99900BE}">
      <dsp:nvSpPr>
        <dsp:cNvPr id="0" name=""/>
        <dsp:cNvSpPr/>
      </dsp:nvSpPr>
      <dsp:spPr>
        <a:xfrm>
          <a:off x="4877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調達</a:t>
          </a:r>
        </a:p>
      </dsp:txBody>
      <dsp:txXfrm>
        <a:off x="572760" y="1607785"/>
        <a:ext cx="1703651" cy="1135766"/>
      </dsp:txXfrm>
    </dsp:sp>
    <dsp:sp modelId="{58205A68-B3E0-4BEC-A2FF-11CFA066F4BB}">
      <dsp:nvSpPr>
        <dsp:cNvPr id="0" name=""/>
        <dsp:cNvSpPr/>
      </dsp:nvSpPr>
      <dsp:spPr>
        <a:xfrm>
          <a:off x="2560353" y="1603378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開発</a:t>
          </a:r>
        </a:p>
      </dsp:txBody>
      <dsp:txXfrm>
        <a:off x="3128236" y="1603378"/>
        <a:ext cx="1703651" cy="1135766"/>
      </dsp:txXfrm>
    </dsp:sp>
    <dsp:sp modelId="{7F931C16-59E5-4465-8B31-3A818E0568DC}">
      <dsp:nvSpPr>
        <dsp:cNvPr id="0" name=""/>
        <dsp:cNvSpPr/>
      </dsp:nvSpPr>
      <dsp:spPr>
        <a:xfrm>
          <a:off x="5115829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リリース</a:t>
          </a:r>
        </a:p>
      </dsp:txBody>
      <dsp:txXfrm>
        <a:off x="5683712" y="1607785"/>
        <a:ext cx="1703651" cy="1135766"/>
      </dsp:txXfrm>
    </dsp:sp>
    <dsp:sp modelId="{05EECCA1-BEE9-4883-9B8D-1961E7C19040}">
      <dsp:nvSpPr>
        <dsp:cNvPr id="0" name=""/>
        <dsp:cNvSpPr/>
      </dsp:nvSpPr>
      <dsp:spPr>
        <a:xfrm>
          <a:off x="7671304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24000" rIns="34671" bIns="34671" numCol="1" spcCol="1270" anchor="ctr" anchorCtr="0">
          <a:noAutofit/>
        </a:bodyPr>
        <a:lstStyle/>
        <a:p>
          <a:pPr lvl="0" algn="ctr" defTabSz="11557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収益性</a:t>
          </a:r>
          <a:endParaRPr kumimoji="1" lang="en-US" altLang="ja-JP" sz="2600" kern="1200" dirty="0"/>
        </a:p>
        <a:p>
          <a:pPr lvl="0" algn="ctr" defTabSz="11557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改善</a:t>
          </a:r>
        </a:p>
      </dsp:txBody>
      <dsp:txXfrm>
        <a:off x="8239187" y="1607785"/>
        <a:ext cx="1703651" cy="11357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E38663-40A2-460A-8CFB-B622B99900BE}">
      <dsp:nvSpPr>
        <dsp:cNvPr id="0" name=""/>
        <dsp:cNvSpPr/>
      </dsp:nvSpPr>
      <dsp:spPr>
        <a:xfrm>
          <a:off x="4877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調達</a:t>
          </a:r>
        </a:p>
      </dsp:txBody>
      <dsp:txXfrm>
        <a:off x="572760" y="1607785"/>
        <a:ext cx="1703651" cy="1135766"/>
      </dsp:txXfrm>
    </dsp:sp>
    <dsp:sp modelId="{58205A68-B3E0-4BEC-A2FF-11CFA066F4BB}">
      <dsp:nvSpPr>
        <dsp:cNvPr id="0" name=""/>
        <dsp:cNvSpPr/>
      </dsp:nvSpPr>
      <dsp:spPr>
        <a:xfrm>
          <a:off x="2560353" y="1603378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開発</a:t>
          </a:r>
        </a:p>
      </dsp:txBody>
      <dsp:txXfrm>
        <a:off x="3128236" y="1603378"/>
        <a:ext cx="1703651" cy="1135766"/>
      </dsp:txXfrm>
    </dsp:sp>
    <dsp:sp modelId="{7F931C16-59E5-4465-8B31-3A818E0568DC}">
      <dsp:nvSpPr>
        <dsp:cNvPr id="0" name=""/>
        <dsp:cNvSpPr/>
      </dsp:nvSpPr>
      <dsp:spPr>
        <a:xfrm>
          <a:off x="5115829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リリース</a:t>
          </a:r>
        </a:p>
      </dsp:txBody>
      <dsp:txXfrm>
        <a:off x="5683712" y="1607785"/>
        <a:ext cx="1703651" cy="1135766"/>
      </dsp:txXfrm>
    </dsp:sp>
    <dsp:sp modelId="{05EECCA1-BEE9-4883-9B8D-1961E7C19040}">
      <dsp:nvSpPr>
        <dsp:cNvPr id="0" name=""/>
        <dsp:cNvSpPr/>
      </dsp:nvSpPr>
      <dsp:spPr>
        <a:xfrm>
          <a:off x="7671304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24000" rIns="34671" bIns="34671" numCol="1" spcCol="1270" anchor="ctr" anchorCtr="0">
          <a:noAutofit/>
        </a:bodyPr>
        <a:lstStyle/>
        <a:p>
          <a:pPr lvl="0" algn="ctr" defTabSz="11557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収益性</a:t>
          </a:r>
          <a:endParaRPr kumimoji="1" lang="en-US" altLang="ja-JP" sz="2600" kern="1200" dirty="0"/>
        </a:p>
        <a:p>
          <a:pPr lvl="0" algn="ctr" defTabSz="11557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改善</a:t>
          </a:r>
        </a:p>
      </dsp:txBody>
      <dsp:txXfrm>
        <a:off x="8239187" y="1607785"/>
        <a:ext cx="1703651" cy="11357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E38663-40A2-460A-8CFB-B622B99900BE}">
      <dsp:nvSpPr>
        <dsp:cNvPr id="0" name=""/>
        <dsp:cNvSpPr/>
      </dsp:nvSpPr>
      <dsp:spPr>
        <a:xfrm>
          <a:off x="4877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調達</a:t>
          </a:r>
        </a:p>
      </dsp:txBody>
      <dsp:txXfrm>
        <a:off x="572760" y="1607785"/>
        <a:ext cx="1703651" cy="1135766"/>
      </dsp:txXfrm>
    </dsp:sp>
    <dsp:sp modelId="{58205A68-B3E0-4BEC-A2FF-11CFA066F4BB}">
      <dsp:nvSpPr>
        <dsp:cNvPr id="0" name=""/>
        <dsp:cNvSpPr/>
      </dsp:nvSpPr>
      <dsp:spPr>
        <a:xfrm>
          <a:off x="2560353" y="1603378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開発</a:t>
          </a:r>
        </a:p>
      </dsp:txBody>
      <dsp:txXfrm>
        <a:off x="3128236" y="1603378"/>
        <a:ext cx="1703651" cy="1135766"/>
      </dsp:txXfrm>
    </dsp:sp>
    <dsp:sp modelId="{7F931C16-59E5-4465-8B31-3A818E0568DC}">
      <dsp:nvSpPr>
        <dsp:cNvPr id="0" name=""/>
        <dsp:cNvSpPr/>
      </dsp:nvSpPr>
      <dsp:spPr>
        <a:xfrm>
          <a:off x="5115829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リリース</a:t>
          </a:r>
        </a:p>
      </dsp:txBody>
      <dsp:txXfrm>
        <a:off x="5683712" y="1607785"/>
        <a:ext cx="1703651" cy="1135766"/>
      </dsp:txXfrm>
    </dsp:sp>
    <dsp:sp modelId="{05EECCA1-BEE9-4883-9B8D-1961E7C19040}">
      <dsp:nvSpPr>
        <dsp:cNvPr id="0" name=""/>
        <dsp:cNvSpPr/>
      </dsp:nvSpPr>
      <dsp:spPr>
        <a:xfrm>
          <a:off x="7671304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24000" rIns="34671" bIns="34671" numCol="1" spcCol="1270" anchor="ctr" anchorCtr="0">
          <a:noAutofit/>
        </a:bodyPr>
        <a:lstStyle/>
        <a:p>
          <a:pPr lvl="0" algn="ctr" defTabSz="11557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収益性</a:t>
          </a:r>
          <a:endParaRPr kumimoji="1" lang="en-US" altLang="ja-JP" sz="2600" kern="1200" dirty="0"/>
        </a:p>
        <a:p>
          <a:pPr lvl="0" algn="ctr" defTabSz="11557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/>
            <a:t>改善</a:t>
          </a:r>
        </a:p>
      </dsp:txBody>
      <dsp:txXfrm>
        <a:off x="8239187" y="1607785"/>
        <a:ext cx="1703651" cy="1135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B5CE6-2F68-4AC1-B4F5-7A08E6339800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AD5A4-CBAA-4A13-9289-2EF0EA0582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74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7547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343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0680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7888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44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208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2003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060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5059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33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322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000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903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730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858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379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3043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AD5A4-CBAA-4A13-9289-2EF0EA0582D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522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AB104C-4EC1-D055-FB5A-D73AE9102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37A009B-1374-84D3-E322-1A8294091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82D451-7089-217D-A0E1-9D2FFC210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7DE2-81E8-4F40-994F-2C2135018E58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142339-3A28-185D-3558-8F5CB1642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B13EE9-D9B9-5FBC-7E90-4A8C86669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E500-2733-4177-B9CC-8BD619D13E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423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B041C-9B4F-1230-5090-7F16BB8D5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D8821EF-001E-E772-8A0F-DC3DF86BB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D4B321-B3A0-DC20-BB6E-51A97BB01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7DE2-81E8-4F40-994F-2C2135018E58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A34F3C-2518-3101-6AC1-6E9D518CC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6D1B7D-E373-5919-FBBF-77C011019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E500-2733-4177-B9CC-8BD619D13E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435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0C15C71-15D7-3116-7B24-ACC8EADE98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2130C08-AC9A-8C1C-8F3F-24D1E4A3E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FE80F0-5B9B-51CD-1C03-2F45C36C4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7DE2-81E8-4F40-994F-2C2135018E58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CFDD1B-BA49-A95A-FCBC-C1190A918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E56D1F-C700-B195-165C-194F28F80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E500-2733-4177-B9CC-8BD619D13E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59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62CB0-7F12-4A15-89C9-8C80696BC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E68AE6-EE85-5F08-132F-006D16BC9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4A3B87-701A-3624-F2F9-F986C7451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7DE2-81E8-4F40-994F-2C2135018E58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FB6266-D3B2-64A6-3D62-A038E5AAD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CDEBE1-2DF2-80DF-0BEB-BFA56827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E500-2733-4177-B9CC-8BD619D13E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00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F41158-8C17-D382-B5B3-232FCAF8B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E8BDF0-D0EE-634B-DEAA-0BA92D048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6400FE-9986-3953-44CB-AB8789C73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7DE2-81E8-4F40-994F-2C2135018E58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3C8277-A332-EB99-DABF-5287CA089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F5061A-8F5A-E24B-18EB-D33B2E840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E500-2733-4177-B9CC-8BD619D13E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47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C0DC4A-0704-C7C0-5740-4842F21A4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C6507A-7776-F25D-687C-2E5C52EFBE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F67CBE1-E727-5E43-D09A-9E7BB52C4F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7BFE2E-5C4C-5DC4-8AC2-DB8018F74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7DE2-81E8-4F40-994F-2C2135018E58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58DD75-C224-D81F-722F-63B1AD3DD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B6908F-6888-ABC7-1D32-3D14B1112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E500-2733-4177-B9CC-8BD619D13E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222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9BD6A5-C45F-430C-79FB-81A0EDF61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87AAD1-A38C-1A45-CAFE-3CB2F7826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903BAE-C4B8-F5B2-625E-69032240D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6EFC9F1-A4A6-3315-4D11-E3F5590B0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AE023D7-56C5-0B99-8192-F5FDC4FDE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C39CA7F-35A1-FBC9-F1DF-97B1BB115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7DE2-81E8-4F40-994F-2C2135018E58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44E98ED-606C-E345-75E3-09E030579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37EAD6-AD6E-885E-89A1-237FEAB6D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E500-2733-4177-B9CC-8BD619D13E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583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251EC3-BF17-A20F-FC46-08F552554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18CBBC4-9B51-E053-80C8-B69051A9B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7DE2-81E8-4F40-994F-2C2135018E58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1AF071C-AB0F-129E-C56C-274DC4C5E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7E3FA4-CE4B-385B-F5C2-569CF4E49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E500-2733-4177-B9CC-8BD619D13E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03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E8D9E47-642F-7A39-0092-B53BAF9D6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7DE2-81E8-4F40-994F-2C2135018E58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11EE2B6-5957-E12D-062C-AAA1CF809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0CB1B13-78C9-11F7-A46F-21572E8B9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E500-2733-4177-B9CC-8BD619D13E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165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3FABE7-EEC3-3C91-D68C-AEF2A686B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14285C-8CD5-013A-122E-817ACFC77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8ACC5C-6A73-DD9C-5C31-9DD4ED717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110814-4E6F-9B51-7E5C-94A7CDB5D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7DE2-81E8-4F40-994F-2C2135018E58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E3CD98-CD13-497C-EB73-1AA25FC0B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C57B61-177B-5E98-91A8-CD5624987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E500-2733-4177-B9CC-8BD619D13E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23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BC84A4-06F6-3315-3B4A-E63824103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E6FE66D-6E52-BFCB-C465-9AC1FA3E81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D365AE-88F4-0B11-41D0-8B17A4813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8CE66A-8229-EE19-2D43-3AAE82F67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7DE2-81E8-4F40-994F-2C2135018E58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3C3234-9100-A242-F545-B2D748476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A31F66-BDB6-E0C8-4C2A-4EDBFE87D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E500-2733-4177-B9CC-8BD619D13E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945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EC24941-684C-88AF-26CD-986244637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F6D440-92A9-C357-9C7C-154BFC4BF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A7ED21-5D8C-8A29-068F-13DA8B757C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7DE2-81E8-4F40-994F-2C2135018E58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F9AFD2-194F-C1CE-85CF-61590D2C1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505BD5-157B-F30B-7CFB-1DB922B8C9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4E500-2733-4177-B9CC-8BD619D13E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55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16.png"/><Relationship Id="rId4" Type="http://schemas.openxmlformats.org/officeDocument/2006/relationships/image" Target="../media/image6.pn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16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16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7F56050B-F7AB-D490-E15E-ED839A146C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733" y="0"/>
            <a:ext cx="5694534" cy="4274043"/>
          </a:xfrm>
          <a:prstGeom prst="rect">
            <a:avLst/>
          </a:prstGeom>
        </p:spPr>
      </p:pic>
      <p:sp>
        <p:nvSpPr>
          <p:cNvPr id="3" name="字幕 2">
            <a:extLst>
              <a:ext uri="{FF2B5EF4-FFF2-40B4-BE49-F238E27FC236}">
                <a16:creationId xmlns:a16="http://schemas.microsoft.com/office/drawing/2014/main" id="{73723F2F-FBD9-057B-800A-69B46632E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2698" y="5740717"/>
            <a:ext cx="9144000" cy="868045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チーム：</a:t>
            </a:r>
            <a:r>
              <a:rPr lang="en-US" altLang="ja-JP" sz="3600" dirty="0" err="1"/>
              <a:t>yakeishini-mizu</a:t>
            </a:r>
            <a:endParaRPr kumimoji="1" lang="ja-JP" altLang="en-US" sz="36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9BD313C-5D52-D4F4-A897-20EC67D40F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67180" cy="68580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3A3D91E-3F18-F31F-DC9D-BE266D3EC3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108" y="0"/>
            <a:ext cx="316718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2811831-83C0-EC92-6B05-9884EC6810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03879"/>
            <a:ext cx="9144000" cy="2387600"/>
          </a:xfrm>
        </p:spPr>
        <p:txBody>
          <a:bodyPr/>
          <a:lstStyle/>
          <a:p>
            <a:r>
              <a:rPr lang="ja-JP" altLang="en-US" sz="8000" b="1" dirty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ＤＸ市役所</a:t>
            </a:r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4800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窓口案内</a:t>
            </a:r>
            <a:endParaRPr kumimoji="1" lang="ja-JP" altLang="en-US" sz="4800" dirty="0">
              <a:solidFill>
                <a:schemeClr val="accent1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5843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330106B-4281-C2AB-2825-8D0D64184B07}"/>
              </a:ext>
            </a:extLst>
          </p:cNvPr>
          <p:cNvSpPr/>
          <p:nvPr/>
        </p:nvSpPr>
        <p:spPr>
          <a:xfrm>
            <a:off x="274510" y="4206239"/>
            <a:ext cx="11533434" cy="24505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2B63D01-8F91-2F1B-3512-191823DEA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510" y="365125"/>
            <a:ext cx="11079290" cy="1325563"/>
          </a:xfrm>
        </p:spPr>
        <p:txBody>
          <a:bodyPr/>
          <a:lstStyle/>
          <a:p>
            <a:r>
              <a:rPr kumimoji="1" lang="ja-JP" altLang="en-US" dirty="0"/>
              <a:t>システムイメージ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3B051E0-C091-D855-83D5-1D92A8437A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899" y="1572930"/>
            <a:ext cx="1098201" cy="1098201"/>
          </a:xfrm>
          <a:prstGeom prst="rect">
            <a:avLst/>
          </a:prstGeom>
        </p:spPr>
      </p:pic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61C4B5B-42FD-0D2C-42C7-1DE612D046A7}"/>
              </a:ext>
            </a:extLst>
          </p:cNvPr>
          <p:cNvGrpSpPr/>
          <p:nvPr/>
        </p:nvGrpSpPr>
        <p:grpSpPr>
          <a:xfrm>
            <a:off x="384048" y="2818448"/>
            <a:ext cx="1159764" cy="1159764"/>
            <a:chOff x="566928" y="2309432"/>
            <a:chExt cx="1159764" cy="1159764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42B19ABB-73F9-F8B4-83F4-6D8919F0B1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B4C2B5C3-2E13-70E3-328C-336CEF226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9F50BFDB-5E2D-9C1F-DA1D-F60027DDB48B}"/>
              </a:ext>
            </a:extLst>
          </p:cNvPr>
          <p:cNvGrpSpPr/>
          <p:nvPr/>
        </p:nvGrpSpPr>
        <p:grpSpPr>
          <a:xfrm>
            <a:off x="2998089" y="2827592"/>
            <a:ext cx="1159764" cy="1159764"/>
            <a:chOff x="566928" y="2309432"/>
            <a:chExt cx="1159764" cy="1159764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CC1399D1-8222-FD90-BFAC-082C148C60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55411983-0517-A1C0-2C52-D08DD41058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7AAA457-8B94-3540-2D98-8742C9DF987B}"/>
              </a:ext>
            </a:extLst>
          </p:cNvPr>
          <p:cNvGrpSpPr/>
          <p:nvPr/>
        </p:nvGrpSpPr>
        <p:grpSpPr>
          <a:xfrm>
            <a:off x="5406390" y="2836736"/>
            <a:ext cx="1159764" cy="1159764"/>
            <a:chOff x="566928" y="2309432"/>
            <a:chExt cx="1159764" cy="1159764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B892B0A2-54CD-AED8-9E4A-6D34440C41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2A1C28DA-96F9-4C72-3B5E-9C59BC4856F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A3AE65E-C541-1BEC-4DC2-AA423694B3CB}"/>
              </a:ext>
            </a:extLst>
          </p:cNvPr>
          <p:cNvGrpSpPr/>
          <p:nvPr/>
        </p:nvGrpSpPr>
        <p:grpSpPr>
          <a:xfrm>
            <a:off x="7700772" y="2799398"/>
            <a:ext cx="1159764" cy="1159764"/>
            <a:chOff x="566928" y="2309432"/>
            <a:chExt cx="1159764" cy="1159764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9668CE5F-6989-F51B-9E2F-3ED24DA1B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1DB2599C-32EB-A73E-FC98-66AFA9E11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882F37AC-9F48-2029-AA39-DA45A7BB3CA4}"/>
              </a:ext>
            </a:extLst>
          </p:cNvPr>
          <p:cNvGrpSpPr/>
          <p:nvPr/>
        </p:nvGrpSpPr>
        <p:grpSpPr>
          <a:xfrm>
            <a:off x="10200894" y="2799398"/>
            <a:ext cx="1159764" cy="1159764"/>
            <a:chOff x="566928" y="2309432"/>
            <a:chExt cx="1159764" cy="1159764"/>
          </a:xfrm>
        </p:grpSpPr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74B0BFB5-D0DD-CA17-2D0E-12501F9309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3B9A33C0-526E-AD5E-53D7-C4A8037B8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D7528834-61FD-91E1-7BA4-57F47EFF9EAD}"/>
              </a:ext>
            </a:extLst>
          </p:cNvPr>
          <p:cNvCxnSpPr>
            <a:cxnSpLocks/>
            <a:stCxn id="7" idx="2"/>
            <a:endCxn id="19" idx="0"/>
          </p:cNvCxnSpPr>
          <p:nvPr/>
        </p:nvCxnSpPr>
        <p:spPr>
          <a:xfrm flipH="1">
            <a:off x="6089142" y="2671131"/>
            <a:ext cx="6858" cy="37134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2A90EBE3-DC04-CAF3-E7AC-63137F4CDC90}"/>
              </a:ext>
            </a:extLst>
          </p:cNvPr>
          <p:cNvCxnSpPr>
            <a:cxnSpLocks/>
            <a:stCxn id="7" idx="2"/>
            <a:endCxn id="22" idx="0"/>
          </p:cNvCxnSpPr>
          <p:nvPr/>
        </p:nvCxnSpPr>
        <p:spPr>
          <a:xfrm rot="16200000" flipH="1">
            <a:off x="7072759" y="1694372"/>
            <a:ext cx="334007" cy="2287524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0">
            <a:extLst>
              <a:ext uri="{FF2B5EF4-FFF2-40B4-BE49-F238E27FC236}">
                <a16:creationId xmlns:a16="http://schemas.microsoft.com/office/drawing/2014/main" id="{A83A5F01-5D42-E9F0-7BCC-379F076A45B2}"/>
              </a:ext>
            </a:extLst>
          </p:cNvPr>
          <p:cNvCxnSpPr>
            <a:cxnSpLocks/>
            <a:stCxn id="7" idx="2"/>
            <a:endCxn id="25" idx="0"/>
          </p:cNvCxnSpPr>
          <p:nvPr/>
        </p:nvCxnSpPr>
        <p:spPr>
          <a:xfrm rot="16200000" flipH="1">
            <a:off x="8322820" y="444311"/>
            <a:ext cx="334007" cy="4787646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0">
            <a:extLst>
              <a:ext uri="{FF2B5EF4-FFF2-40B4-BE49-F238E27FC236}">
                <a16:creationId xmlns:a16="http://schemas.microsoft.com/office/drawing/2014/main" id="{028D1C7B-03BD-600A-6819-F57ED3E00C86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 rot="5400000">
            <a:off x="4707321" y="1644652"/>
            <a:ext cx="362201" cy="2415159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30">
            <a:extLst>
              <a:ext uri="{FF2B5EF4-FFF2-40B4-BE49-F238E27FC236}">
                <a16:creationId xmlns:a16="http://schemas.microsoft.com/office/drawing/2014/main" id="{0F08FFC1-0A87-13DA-5ED9-B20F031583A8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 rot="5400000">
            <a:off x="3404872" y="333059"/>
            <a:ext cx="353057" cy="5029200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9799F1EE-6C12-EFF7-60D3-74634CB6DAA3}"/>
              </a:ext>
            </a:extLst>
          </p:cNvPr>
          <p:cNvGrpSpPr/>
          <p:nvPr/>
        </p:nvGrpSpPr>
        <p:grpSpPr>
          <a:xfrm>
            <a:off x="274510" y="4565965"/>
            <a:ext cx="11403139" cy="1771652"/>
            <a:chOff x="274510" y="4364797"/>
            <a:chExt cx="11403139" cy="1771652"/>
          </a:xfrm>
        </p:grpSpPr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30DF4A31-C666-1AF2-7F70-9ED2F4F26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918" y="4984686"/>
              <a:ext cx="1151763" cy="1151763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98A3B7DB-973F-9167-1C7F-59D2E8E6313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4959" y="4984685"/>
              <a:ext cx="1151763" cy="1151763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2E6B2DFA-4871-619E-66F3-4E2877813D8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5642" y="4984684"/>
              <a:ext cx="1151763" cy="1151763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FEA0034F-4946-4D5A-392F-E8FDFF44E72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07642" y="4984684"/>
              <a:ext cx="1151763" cy="1151763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798F60C7-BAD1-C71C-90D7-ED54AFDB109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07764" y="4982017"/>
              <a:ext cx="1151763" cy="1151763"/>
            </a:xfrm>
            <a:prstGeom prst="rect">
              <a:avLst/>
            </a:prstGeom>
          </p:spPr>
        </p:pic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AB9C7ED6-E4B6-CBE5-5106-93257E28783C}"/>
                </a:ext>
              </a:extLst>
            </p:cNvPr>
            <p:cNvGrpSpPr/>
            <p:nvPr/>
          </p:nvGrpSpPr>
          <p:grpSpPr>
            <a:xfrm>
              <a:off x="274510" y="4399341"/>
              <a:ext cx="1588008" cy="529780"/>
              <a:chOff x="132588" y="4726557"/>
              <a:chExt cx="1588008" cy="529780"/>
            </a:xfrm>
          </p:grpSpPr>
          <p:pic>
            <p:nvPicPr>
              <p:cNvPr id="58" name="図 57">
                <a:extLst>
                  <a:ext uri="{FF2B5EF4-FFF2-40B4-BE49-F238E27FC236}">
                    <a16:creationId xmlns:a16="http://schemas.microsoft.com/office/drawing/2014/main" id="{20569EAF-1A49-84EC-CE3E-A71A4B3C83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59" name="図 58">
                <a:extLst>
                  <a:ext uri="{FF2B5EF4-FFF2-40B4-BE49-F238E27FC236}">
                    <a16:creationId xmlns:a16="http://schemas.microsoft.com/office/drawing/2014/main" id="{8A828A32-09B9-317E-D7F5-D2940F019D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0" name="図 59">
                <a:extLst>
                  <a:ext uri="{FF2B5EF4-FFF2-40B4-BE49-F238E27FC236}">
                    <a16:creationId xmlns:a16="http://schemas.microsoft.com/office/drawing/2014/main" id="{E097C4F4-8148-719D-CA9F-86CA410D25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C185D1DE-2CD4-5E0A-9022-7AC726F97783}"/>
                </a:ext>
              </a:extLst>
            </p:cNvPr>
            <p:cNvGrpSpPr/>
            <p:nvPr/>
          </p:nvGrpSpPr>
          <p:grpSpPr>
            <a:xfrm>
              <a:off x="2878836" y="4409185"/>
              <a:ext cx="1588008" cy="529780"/>
              <a:chOff x="132588" y="4726557"/>
              <a:chExt cx="1588008" cy="529780"/>
            </a:xfrm>
          </p:grpSpPr>
          <p:pic>
            <p:nvPicPr>
              <p:cNvPr id="63" name="図 62">
                <a:extLst>
                  <a:ext uri="{FF2B5EF4-FFF2-40B4-BE49-F238E27FC236}">
                    <a16:creationId xmlns:a16="http://schemas.microsoft.com/office/drawing/2014/main" id="{276ADC43-458B-8D09-D53A-FE17A70E0E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4" name="図 63">
                <a:extLst>
                  <a:ext uri="{FF2B5EF4-FFF2-40B4-BE49-F238E27FC236}">
                    <a16:creationId xmlns:a16="http://schemas.microsoft.com/office/drawing/2014/main" id="{96654271-80EF-7C8B-A19F-5A5386E9D1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5" name="図 64">
                <a:extLst>
                  <a:ext uri="{FF2B5EF4-FFF2-40B4-BE49-F238E27FC236}">
                    <a16:creationId xmlns:a16="http://schemas.microsoft.com/office/drawing/2014/main" id="{17DCA604-97BE-3292-F910-79D6EEDE05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30F60727-B139-AE52-2508-CF5DB6D0D255}"/>
                </a:ext>
              </a:extLst>
            </p:cNvPr>
            <p:cNvGrpSpPr/>
            <p:nvPr/>
          </p:nvGrpSpPr>
          <p:grpSpPr>
            <a:xfrm>
              <a:off x="5295138" y="4395817"/>
              <a:ext cx="1588008" cy="529780"/>
              <a:chOff x="132588" y="4726557"/>
              <a:chExt cx="1588008" cy="529780"/>
            </a:xfrm>
          </p:grpSpPr>
          <p:pic>
            <p:nvPicPr>
              <p:cNvPr id="67" name="図 66">
                <a:extLst>
                  <a:ext uri="{FF2B5EF4-FFF2-40B4-BE49-F238E27FC236}">
                    <a16:creationId xmlns:a16="http://schemas.microsoft.com/office/drawing/2014/main" id="{6C6CA1AB-136C-19F7-53D0-F3B9D1D230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8" name="図 67">
                <a:extLst>
                  <a:ext uri="{FF2B5EF4-FFF2-40B4-BE49-F238E27FC236}">
                    <a16:creationId xmlns:a16="http://schemas.microsoft.com/office/drawing/2014/main" id="{FFBF730B-685B-76A0-A293-09A864D3FB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9" name="図 68">
                <a:extLst>
                  <a:ext uri="{FF2B5EF4-FFF2-40B4-BE49-F238E27FC236}">
                    <a16:creationId xmlns:a16="http://schemas.microsoft.com/office/drawing/2014/main" id="{743F726B-3F19-F0A3-5337-7757C492DF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id="{A8570D52-21C9-97F7-E881-F47B18816E77}"/>
                </a:ext>
              </a:extLst>
            </p:cNvPr>
            <p:cNvGrpSpPr/>
            <p:nvPr/>
          </p:nvGrpSpPr>
          <p:grpSpPr>
            <a:xfrm>
              <a:off x="7589519" y="4416233"/>
              <a:ext cx="1588008" cy="529780"/>
              <a:chOff x="132588" y="4726557"/>
              <a:chExt cx="1588008" cy="529780"/>
            </a:xfrm>
          </p:grpSpPr>
          <p:pic>
            <p:nvPicPr>
              <p:cNvPr id="71" name="図 70">
                <a:extLst>
                  <a:ext uri="{FF2B5EF4-FFF2-40B4-BE49-F238E27FC236}">
                    <a16:creationId xmlns:a16="http://schemas.microsoft.com/office/drawing/2014/main" id="{C27F44BF-5080-0E65-C422-B92B479A9F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2" name="図 71">
                <a:extLst>
                  <a:ext uri="{FF2B5EF4-FFF2-40B4-BE49-F238E27FC236}">
                    <a16:creationId xmlns:a16="http://schemas.microsoft.com/office/drawing/2014/main" id="{7D022CEA-A829-9CEE-391A-C296998476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3" name="図 72">
                <a:extLst>
                  <a:ext uri="{FF2B5EF4-FFF2-40B4-BE49-F238E27FC236}">
                    <a16:creationId xmlns:a16="http://schemas.microsoft.com/office/drawing/2014/main" id="{66F4C7A7-D938-46B3-8943-3188C6B1F0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B1D34FD1-6865-5A2F-20D8-8CE222917464}"/>
                </a:ext>
              </a:extLst>
            </p:cNvPr>
            <p:cNvGrpSpPr/>
            <p:nvPr/>
          </p:nvGrpSpPr>
          <p:grpSpPr>
            <a:xfrm>
              <a:off x="10089641" y="4364797"/>
              <a:ext cx="1588008" cy="529780"/>
              <a:chOff x="132588" y="4726557"/>
              <a:chExt cx="1588008" cy="529780"/>
            </a:xfrm>
          </p:grpSpPr>
          <p:pic>
            <p:nvPicPr>
              <p:cNvPr id="75" name="図 74">
                <a:extLst>
                  <a:ext uri="{FF2B5EF4-FFF2-40B4-BE49-F238E27FC236}">
                    <a16:creationId xmlns:a16="http://schemas.microsoft.com/office/drawing/2014/main" id="{F1008E3D-EF01-99F2-F281-A5AA71B2E0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6" name="図 75">
                <a:extLst>
                  <a:ext uri="{FF2B5EF4-FFF2-40B4-BE49-F238E27FC236}">
                    <a16:creationId xmlns:a16="http://schemas.microsoft.com/office/drawing/2014/main" id="{7D1FA723-CCA6-338B-C722-0F7C77CEBA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7" name="図 76">
                <a:extLst>
                  <a:ext uri="{FF2B5EF4-FFF2-40B4-BE49-F238E27FC236}">
                    <a16:creationId xmlns:a16="http://schemas.microsoft.com/office/drawing/2014/main" id="{198619EC-56FE-771F-2154-7BD3D4D19E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</p:grp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D55F74A-B1E1-935A-4464-904524212AF8}"/>
              </a:ext>
            </a:extLst>
          </p:cNvPr>
          <p:cNvCxnSpPr>
            <a:cxnSpLocks/>
            <a:stCxn id="11" idx="2"/>
            <a:endCxn id="59" idx="0"/>
          </p:cNvCxnSpPr>
          <p:nvPr/>
        </p:nvCxnSpPr>
        <p:spPr>
          <a:xfrm>
            <a:off x="1066800" y="3978212"/>
            <a:ext cx="1714" cy="62934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234078D2-5581-2FDE-4DED-F9C798D9B593}"/>
              </a:ext>
            </a:extLst>
          </p:cNvPr>
          <p:cNvCxnSpPr>
            <a:cxnSpLocks/>
            <a:stCxn id="16" idx="2"/>
            <a:endCxn id="64" idx="0"/>
          </p:cNvCxnSpPr>
          <p:nvPr/>
        </p:nvCxnSpPr>
        <p:spPr>
          <a:xfrm flipH="1">
            <a:off x="3672840" y="3987356"/>
            <a:ext cx="8001" cy="63004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5008DF01-ADB2-8BA4-5359-E455B51A6D4C}"/>
              </a:ext>
            </a:extLst>
          </p:cNvPr>
          <p:cNvCxnSpPr>
            <a:cxnSpLocks/>
            <a:stCxn id="19" idx="2"/>
            <a:endCxn id="68" idx="0"/>
          </p:cNvCxnSpPr>
          <p:nvPr/>
        </p:nvCxnSpPr>
        <p:spPr>
          <a:xfrm>
            <a:off x="6089142" y="3996500"/>
            <a:ext cx="0" cy="607533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ECD58518-5778-1001-BC4C-740D3671A70C}"/>
              </a:ext>
            </a:extLst>
          </p:cNvPr>
          <p:cNvCxnSpPr>
            <a:cxnSpLocks/>
            <a:stCxn id="22" idx="2"/>
            <a:endCxn id="72" idx="0"/>
          </p:cNvCxnSpPr>
          <p:nvPr/>
        </p:nvCxnSpPr>
        <p:spPr>
          <a:xfrm flipH="1">
            <a:off x="8383523" y="3959162"/>
            <a:ext cx="1" cy="665287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583DEFCA-30BA-6695-C317-74CF5CE2B73A}"/>
              </a:ext>
            </a:extLst>
          </p:cNvPr>
          <p:cNvCxnSpPr>
            <a:cxnSpLocks/>
            <a:stCxn id="25" idx="2"/>
            <a:endCxn id="76" idx="0"/>
          </p:cNvCxnSpPr>
          <p:nvPr/>
        </p:nvCxnSpPr>
        <p:spPr>
          <a:xfrm flipH="1">
            <a:off x="10883645" y="3959162"/>
            <a:ext cx="1" cy="61385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5" name="吹き出し: 折線 94">
            <a:extLst>
              <a:ext uri="{FF2B5EF4-FFF2-40B4-BE49-F238E27FC236}">
                <a16:creationId xmlns:a16="http://schemas.microsoft.com/office/drawing/2014/main" id="{0EB1BC95-E6E8-B336-362A-61B7CBA7D3B6}"/>
              </a:ext>
            </a:extLst>
          </p:cNvPr>
          <p:cNvSpPr/>
          <p:nvPr/>
        </p:nvSpPr>
        <p:spPr>
          <a:xfrm>
            <a:off x="8243316" y="1654258"/>
            <a:ext cx="3388615" cy="86642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5510"/>
              <a:gd name="adj6" fmla="val -412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自社データセンターにて解析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応対品質を改善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0499935-2D42-8446-14EB-465F3B0CF866}"/>
              </a:ext>
            </a:extLst>
          </p:cNvPr>
          <p:cNvSpPr/>
          <p:nvPr/>
        </p:nvSpPr>
        <p:spPr>
          <a:xfrm>
            <a:off x="274510" y="1503808"/>
            <a:ext cx="11533434" cy="270243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8E1277CB-BAC0-D056-84B3-0E36A950AC1D}"/>
              </a:ext>
            </a:extLst>
          </p:cNvPr>
          <p:cNvSpPr txBox="1"/>
          <p:nvPr/>
        </p:nvSpPr>
        <p:spPr>
          <a:xfrm>
            <a:off x="358717" y="1584000"/>
            <a:ext cx="1338828" cy="4322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tIns="108000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</a:rPr>
              <a:t>クラウド層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F473EA0-05C4-4EF0-8E3D-285CDF43CE8A}"/>
              </a:ext>
            </a:extLst>
          </p:cNvPr>
          <p:cNvSpPr/>
          <p:nvPr/>
        </p:nvSpPr>
        <p:spPr>
          <a:xfrm>
            <a:off x="5416000" y="1672019"/>
            <a:ext cx="1323606" cy="980442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45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330106B-4281-C2AB-2825-8D0D64184B07}"/>
              </a:ext>
            </a:extLst>
          </p:cNvPr>
          <p:cNvSpPr/>
          <p:nvPr/>
        </p:nvSpPr>
        <p:spPr>
          <a:xfrm>
            <a:off x="274510" y="4206239"/>
            <a:ext cx="11533434" cy="24505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2B63D01-8F91-2F1B-3512-191823DEA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510" y="365125"/>
            <a:ext cx="11079290" cy="1325563"/>
          </a:xfrm>
        </p:spPr>
        <p:txBody>
          <a:bodyPr/>
          <a:lstStyle/>
          <a:p>
            <a:r>
              <a:rPr kumimoji="1" lang="ja-JP" altLang="en-US" dirty="0"/>
              <a:t>システムイメージ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3B051E0-C091-D855-83D5-1D92A8437A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899" y="1572930"/>
            <a:ext cx="1098201" cy="1098201"/>
          </a:xfrm>
          <a:prstGeom prst="rect">
            <a:avLst/>
          </a:prstGeom>
        </p:spPr>
      </p:pic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61C4B5B-42FD-0D2C-42C7-1DE612D046A7}"/>
              </a:ext>
            </a:extLst>
          </p:cNvPr>
          <p:cNvGrpSpPr/>
          <p:nvPr/>
        </p:nvGrpSpPr>
        <p:grpSpPr>
          <a:xfrm>
            <a:off x="384048" y="2818448"/>
            <a:ext cx="1159764" cy="1159764"/>
            <a:chOff x="566928" y="2309432"/>
            <a:chExt cx="1159764" cy="1159764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42B19ABB-73F9-F8B4-83F4-6D8919F0B1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B4C2B5C3-2E13-70E3-328C-336CEF226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9F50BFDB-5E2D-9C1F-DA1D-F60027DDB48B}"/>
              </a:ext>
            </a:extLst>
          </p:cNvPr>
          <p:cNvGrpSpPr/>
          <p:nvPr/>
        </p:nvGrpSpPr>
        <p:grpSpPr>
          <a:xfrm>
            <a:off x="2998089" y="2827592"/>
            <a:ext cx="1159764" cy="1159764"/>
            <a:chOff x="566928" y="2309432"/>
            <a:chExt cx="1159764" cy="1159764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CC1399D1-8222-FD90-BFAC-082C148C60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55411983-0517-A1C0-2C52-D08DD41058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7AAA457-8B94-3540-2D98-8742C9DF987B}"/>
              </a:ext>
            </a:extLst>
          </p:cNvPr>
          <p:cNvGrpSpPr/>
          <p:nvPr/>
        </p:nvGrpSpPr>
        <p:grpSpPr>
          <a:xfrm>
            <a:off x="5406390" y="2836736"/>
            <a:ext cx="1159764" cy="1159764"/>
            <a:chOff x="566928" y="2309432"/>
            <a:chExt cx="1159764" cy="1159764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B892B0A2-54CD-AED8-9E4A-6D34440C41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2A1C28DA-96F9-4C72-3B5E-9C59BC4856F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A3AE65E-C541-1BEC-4DC2-AA423694B3CB}"/>
              </a:ext>
            </a:extLst>
          </p:cNvPr>
          <p:cNvGrpSpPr/>
          <p:nvPr/>
        </p:nvGrpSpPr>
        <p:grpSpPr>
          <a:xfrm>
            <a:off x="7700772" y="2799398"/>
            <a:ext cx="1159764" cy="1159764"/>
            <a:chOff x="566928" y="2309432"/>
            <a:chExt cx="1159764" cy="1159764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9668CE5F-6989-F51B-9E2F-3ED24DA1B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1DB2599C-32EB-A73E-FC98-66AFA9E11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882F37AC-9F48-2029-AA39-DA45A7BB3CA4}"/>
              </a:ext>
            </a:extLst>
          </p:cNvPr>
          <p:cNvGrpSpPr/>
          <p:nvPr/>
        </p:nvGrpSpPr>
        <p:grpSpPr>
          <a:xfrm>
            <a:off x="10200894" y="2799398"/>
            <a:ext cx="1159764" cy="1159764"/>
            <a:chOff x="566928" y="2309432"/>
            <a:chExt cx="1159764" cy="1159764"/>
          </a:xfrm>
        </p:grpSpPr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74B0BFB5-D0DD-CA17-2D0E-12501F9309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3B9A33C0-526E-AD5E-53D7-C4A8037B8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D7528834-61FD-91E1-7BA4-57F47EFF9EAD}"/>
              </a:ext>
            </a:extLst>
          </p:cNvPr>
          <p:cNvCxnSpPr>
            <a:cxnSpLocks/>
            <a:stCxn id="7" idx="2"/>
            <a:endCxn id="19" idx="0"/>
          </p:cNvCxnSpPr>
          <p:nvPr/>
        </p:nvCxnSpPr>
        <p:spPr>
          <a:xfrm flipH="1">
            <a:off x="6089142" y="2671131"/>
            <a:ext cx="6858" cy="37134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2A90EBE3-DC04-CAF3-E7AC-63137F4CDC90}"/>
              </a:ext>
            </a:extLst>
          </p:cNvPr>
          <p:cNvCxnSpPr>
            <a:cxnSpLocks/>
            <a:stCxn id="7" idx="2"/>
            <a:endCxn id="22" idx="0"/>
          </p:cNvCxnSpPr>
          <p:nvPr/>
        </p:nvCxnSpPr>
        <p:spPr>
          <a:xfrm rot="16200000" flipH="1">
            <a:off x="7072759" y="1694372"/>
            <a:ext cx="334007" cy="2287524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0">
            <a:extLst>
              <a:ext uri="{FF2B5EF4-FFF2-40B4-BE49-F238E27FC236}">
                <a16:creationId xmlns:a16="http://schemas.microsoft.com/office/drawing/2014/main" id="{A83A5F01-5D42-E9F0-7BCC-379F076A45B2}"/>
              </a:ext>
            </a:extLst>
          </p:cNvPr>
          <p:cNvCxnSpPr>
            <a:cxnSpLocks/>
            <a:stCxn id="7" idx="2"/>
            <a:endCxn id="25" idx="0"/>
          </p:cNvCxnSpPr>
          <p:nvPr/>
        </p:nvCxnSpPr>
        <p:spPr>
          <a:xfrm rot="16200000" flipH="1">
            <a:off x="8322820" y="444311"/>
            <a:ext cx="334007" cy="4787646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0">
            <a:extLst>
              <a:ext uri="{FF2B5EF4-FFF2-40B4-BE49-F238E27FC236}">
                <a16:creationId xmlns:a16="http://schemas.microsoft.com/office/drawing/2014/main" id="{028D1C7B-03BD-600A-6819-F57ED3E00C86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 rot="5400000">
            <a:off x="4707321" y="1644652"/>
            <a:ext cx="362201" cy="2415159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30">
            <a:extLst>
              <a:ext uri="{FF2B5EF4-FFF2-40B4-BE49-F238E27FC236}">
                <a16:creationId xmlns:a16="http://schemas.microsoft.com/office/drawing/2014/main" id="{0F08FFC1-0A87-13DA-5ED9-B20F031583A8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 rot="5400000">
            <a:off x="3404872" y="333059"/>
            <a:ext cx="353057" cy="5029200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9799F1EE-6C12-EFF7-60D3-74634CB6DAA3}"/>
              </a:ext>
            </a:extLst>
          </p:cNvPr>
          <p:cNvGrpSpPr/>
          <p:nvPr/>
        </p:nvGrpSpPr>
        <p:grpSpPr>
          <a:xfrm>
            <a:off x="274510" y="4565965"/>
            <a:ext cx="11403139" cy="1771652"/>
            <a:chOff x="274510" y="4364797"/>
            <a:chExt cx="11403139" cy="1771652"/>
          </a:xfrm>
        </p:grpSpPr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30DF4A31-C666-1AF2-7F70-9ED2F4F26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918" y="4984686"/>
              <a:ext cx="1151763" cy="1151763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98A3B7DB-973F-9167-1C7F-59D2E8E6313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4959" y="4984685"/>
              <a:ext cx="1151763" cy="1151763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2E6B2DFA-4871-619E-66F3-4E2877813D8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5642" y="4984684"/>
              <a:ext cx="1151763" cy="1151763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FEA0034F-4946-4D5A-392F-E8FDFF44E72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07642" y="4984684"/>
              <a:ext cx="1151763" cy="1151763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798F60C7-BAD1-C71C-90D7-ED54AFDB109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07764" y="4982017"/>
              <a:ext cx="1151763" cy="1151763"/>
            </a:xfrm>
            <a:prstGeom prst="rect">
              <a:avLst/>
            </a:prstGeom>
          </p:spPr>
        </p:pic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AB9C7ED6-E4B6-CBE5-5106-93257E28783C}"/>
                </a:ext>
              </a:extLst>
            </p:cNvPr>
            <p:cNvGrpSpPr/>
            <p:nvPr/>
          </p:nvGrpSpPr>
          <p:grpSpPr>
            <a:xfrm>
              <a:off x="274510" y="4399341"/>
              <a:ext cx="1588008" cy="529780"/>
              <a:chOff x="132588" y="4726557"/>
              <a:chExt cx="1588008" cy="529780"/>
            </a:xfrm>
          </p:grpSpPr>
          <p:pic>
            <p:nvPicPr>
              <p:cNvPr id="58" name="図 57">
                <a:extLst>
                  <a:ext uri="{FF2B5EF4-FFF2-40B4-BE49-F238E27FC236}">
                    <a16:creationId xmlns:a16="http://schemas.microsoft.com/office/drawing/2014/main" id="{20569EAF-1A49-84EC-CE3E-A71A4B3C83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59" name="図 58">
                <a:extLst>
                  <a:ext uri="{FF2B5EF4-FFF2-40B4-BE49-F238E27FC236}">
                    <a16:creationId xmlns:a16="http://schemas.microsoft.com/office/drawing/2014/main" id="{8A828A32-09B9-317E-D7F5-D2940F019D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0" name="図 59">
                <a:extLst>
                  <a:ext uri="{FF2B5EF4-FFF2-40B4-BE49-F238E27FC236}">
                    <a16:creationId xmlns:a16="http://schemas.microsoft.com/office/drawing/2014/main" id="{E097C4F4-8148-719D-CA9F-86CA410D25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C185D1DE-2CD4-5E0A-9022-7AC726F97783}"/>
                </a:ext>
              </a:extLst>
            </p:cNvPr>
            <p:cNvGrpSpPr/>
            <p:nvPr/>
          </p:nvGrpSpPr>
          <p:grpSpPr>
            <a:xfrm>
              <a:off x="2878836" y="4409185"/>
              <a:ext cx="1588008" cy="529780"/>
              <a:chOff x="132588" y="4726557"/>
              <a:chExt cx="1588008" cy="529780"/>
            </a:xfrm>
          </p:grpSpPr>
          <p:pic>
            <p:nvPicPr>
              <p:cNvPr id="63" name="図 62">
                <a:extLst>
                  <a:ext uri="{FF2B5EF4-FFF2-40B4-BE49-F238E27FC236}">
                    <a16:creationId xmlns:a16="http://schemas.microsoft.com/office/drawing/2014/main" id="{276ADC43-458B-8D09-D53A-FE17A70E0E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4" name="図 63">
                <a:extLst>
                  <a:ext uri="{FF2B5EF4-FFF2-40B4-BE49-F238E27FC236}">
                    <a16:creationId xmlns:a16="http://schemas.microsoft.com/office/drawing/2014/main" id="{96654271-80EF-7C8B-A19F-5A5386E9D1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5" name="図 64">
                <a:extLst>
                  <a:ext uri="{FF2B5EF4-FFF2-40B4-BE49-F238E27FC236}">
                    <a16:creationId xmlns:a16="http://schemas.microsoft.com/office/drawing/2014/main" id="{17DCA604-97BE-3292-F910-79D6EEDE05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30F60727-B139-AE52-2508-CF5DB6D0D255}"/>
                </a:ext>
              </a:extLst>
            </p:cNvPr>
            <p:cNvGrpSpPr/>
            <p:nvPr/>
          </p:nvGrpSpPr>
          <p:grpSpPr>
            <a:xfrm>
              <a:off x="5295138" y="4395817"/>
              <a:ext cx="1588008" cy="529780"/>
              <a:chOff x="132588" y="4726557"/>
              <a:chExt cx="1588008" cy="529780"/>
            </a:xfrm>
          </p:grpSpPr>
          <p:pic>
            <p:nvPicPr>
              <p:cNvPr id="67" name="図 66">
                <a:extLst>
                  <a:ext uri="{FF2B5EF4-FFF2-40B4-BE49-F238E27FC236}">
                    <a16:creationId xmlns:a16="http://schemas.microsoft.com/office/drawing/2014/main" id="{6C6CA1AB-136C-19F7-53D0-F3B9D1D230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8" name="図 67">
                <a:extLst>
                  <a:ext uri="{FF2B5EF4-FFF2-40B4-BE49-F238E27FC236}">
                    <a16:creationId xmlns:a16="http://schemas.microsoft.com/office/drawing/2014/main" id="{FFBF730B-685B-76A0-A293-09A864D3FB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9" name="図 68">
                <a:extLst>
                  <a:ext uri="{FF2B5EF4-FFF2-40B4-BE49-F238E27FC236}">
                    <a16:creationId xmlns:a16="http://schemas.microsoft.com/office/drawing/2014/main" id="{743F726B-3F19-F0A3-5337-7757C492DF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id="{A8570D52-21C9-97F7-E881-F47B18816E77}"/>
                </a:ext>
              </a:extLst>
            </p:cNvPr>
            <p:cNvGrpSpPr/>
            <p:nvPr/>
          </p:nvGrpSpPr>
          <p:grpSpPr>
            <a:xfrm>
              <a:off x="7589519" y="4416233"/>
              <a:ext cx="1588008" cy="529780"/>
              <a:chOff x="132588" y="4726557"/>
              <a:chExt cx="1588008" cy="529780"/>
            </a:xfrm>
          </p:grpSpPr>
          <p:pic>
            <p:nvPicPr>
              <p:cNvPr id="71" name="図 70">
                <a:extLst>
                  <a:ext uri="{FF2B5EF4-FFF2-40B4-BE49-F238E27FC236}">
                    <a16:creationId xmlns:a16="http://schemas.microsoft.com/office/drawing/2014/main" id="{C27F44BF-5080-0E65-C422-B92B479A9F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2" name="図 71">
                <a:extLst>
                  <a:ext uri="{FF2B5EF4-FFF2-40B4-BE49-F238E27FC236}">
                    <a16:creationId xmlns:a16="http://schemas.microsoft.com/office/drawing/2014/main" id="{7D022CEA-A829-9CEE-391A-C296998476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3" name="図 72">
                <a:extLst>
                  <a:ext uri="{FF2B5EF4-FFF2-40B4-BE49-F238E27FC236}">
                    <a16:creationId xmlns:a16="http://schemas.microsoft.com/office/drawing/2014/main" id="{66F4C7A7-D938-46B3-8943-3188C6B1F0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B1D34FD1-6865-5A2F-20D8-8CE222917464}"/>
                </a:ext>
              </a:extLst>
            </p:cNvPr>
            <p:cNvGrpSpPr/>
            <p:nvPr/>
          </p:nvGrpSpPr>
          <p:grpSpPr>
            <a:xfrm>
              <a:off x="10089641" y="4364797"/>
              <a:ext cx="1588008" cy="529780"/>
              <a:chOff x="132588" y="4726557"/>
              <a:chExt cx="1588008" cy="529780"/>
            </a:xfrm>
          </p:grpSpPr>
          <p:pic>
            <p:nvPicPr>
              <p:cNvPr id="75" name="図 74">
                <a:extLst>
                  <a:ext uri="{FF2B5EF4-FFF2-40B4-BE49-F238E27FC236}">
                    <a16:creationId xmlns:a16="http://schemas.microsoft.com/office/drawing/2014/main" id="{F1008E3D-EF01-99F2-F281-A5AA71B2E0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6" name="図 75">
                <a:extLst>
                  <a:ext uri="{FF2B5EF4-FFF2-40B4-BE49-F238E27FC236}">
                    <a16:creationId xmlns:a16="http://schemas.microsoft.com/office/drawing/2014/main" id="{7D1FA723-CCA6-338B-C722-0F7C77CEBA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7" name="図 76">
                <a:extLst>
                  <a:ext uri="{FF2B5EF4-FFF2-40B4-BE49-F238E27FC236}">
                    <a16:creationId xmlns:a16="http://schemas.microsoft.com/office/drawing/2014/main" id="{198619EC-56FE-771F-2154-7BD3D4D19E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</p:grp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D55F74A-B1E1-935A-4464-904524212AF8}"/>
              </a:ext>
            </a:extLst>
          </p:cNvPr>
          <p:cNvCxnSpPr>
            <a:cxnSpLocks/>
            <a:stCxn id="11" idx="2"/>
            <a:endCxn id="59" idx="0"/>
          </p:cNvCxnSpPr>
          <p:nvPr/>
        </p:nvCxnSpPr>
        <p:spPr>
          <a:xfrm>
            <a:off x="1066800" y="3978212"/>
            <a:ext cx="1714" cy="62934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234078D2-5581-2FDE-4DED-F9C798D9B593}"/>
              </a:ext>
            </a:extLst>
          </p:cNvPr>
          <p:cNvCxnSpPr>
            <a:cxnSpLocks/>
            <a:stCxn id="16" idx="2"/>
            <a:endCxn id="64" idx="0"/>
          </p:cNvCxnSpPr>
          <p:nvPr/>
        </p:nvCxnSpPr>
        <p:spPr>
          <a:xfrm flipH="1">
            <a:off x="3672840" y="3987356"/>
            <a:ext cx="8001" cy="63004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5008DF01-ADB2-8BA4-5359-E455B51A6D4C}"/>
              </a:ext>
            </a:extLst>
          </p:cNvPr>
          <p:cNvCxnSpPr>
            <a:cxnSpLocks/>
            <a:stCxn id="19" idx="2"/>
            <a:endCxn id="68" idx="0"/>
          </p:cNvCxnSpPr>
          <p:nvPr/>
        </p:nvCxnSpPr>
        <p:spPr>
          <a:xfrm>
            <a:off x="6089142" y="3996500"/>
            <a:ext cx="0" cy="607533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ECD58518-5778-1001-BC4C-740D3671A70C}"/>
              </a:ext>
            </a:extLst>
          </p:cNvPr>
          <p:cNvCxnSpPr>
            <a:cxnSpLocks/>
            <a:stCxn id="22" idx="2"/>
            <a:endCxn id="72" idx="0"/>
          </p:cNvCxnSpPr>
          <p:nvPr/>
        </p:nvCxnSpPr>
        <p:spPr>
          <a:xfrm flipH="1">
            <a:off x="8383523" y="3959162"/>
            <a:ext cx="1" cy="665287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583DEFCA-30BA-6695-C317-74CF5CE2B73A}"/>
              </a:ext>
            </a:extLst>
          </p:cNvPr>
          <p:cNvCxnSpPr>
            <a:cxnSpLocks/>
            <a:stCxn id="25" idx="2"/>
            <a:endCxn id="76" idx="0"/>
          </p:cNvCxnSpPr>
          <p:nvPr/>
        </p:nvCxnSpPr>
        <p:spPr>
          <a:xfrm flipH="1">
            <a:off x="10883645" y="3959162"/>
            <a:ext cx="1" cy="61385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5" name="吹き出し: 折線 94">
            <a:extLst>
              <a:ext uri="{FF2B5EF4-FFF2-40B4-BE49-F238E27FC236}">
                <a16:creationId xmlns:a16="http://schemas.microsoft.com/office/drawing/2014/main" id="{0EB1BC95-E6E8-B336-362A-61B7CBA7D3B6}"/>
              </a:ext>
            </a:extLst>
          </p:cNvPr>
          <p:cNvSpPr/>
          <p:nvPr/>
        </p:nvSpPr>
        <p:spPr>
          <a:xfrm>
            <a:off x="7437014" y="4565964"/>
            <a:ext cx="4240633" cy="176898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6524"/>
              <a:gd name="adj6" fmla="val -291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日本全国のＤＸ市役所ユーザから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収集したデータを解析。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結果に基づき、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常に改善した応対内容をＤＸ市役所ユーザに提供。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0499935-2D42-8446-14EB-465F3B0CF866}"/>
              </a:ext>
            </a:extLst>
          </p:cNvPr>
          <p:cNvSpPr/>
          <p:nvPr/>
        </p:nvSpPr>
        <p:spPr>
          <a:xfrm>
            <a:off x="274510" y="1503808"/>
            <a:ext cx="11533434" cy="270243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8E1277CB-BAC0-D056-84B3-0E36A950AC1D}"/>
              </a:ext>
            </a:extLst>
          </p:cNvPr>
          <p:cNvSpPr txBox="1"/>
          <p:nvPr/>
        </p:nvSpPr>
        <p:spPr>
          <a:xfrm>
            <a:off x="358717" y="1584000"/>
            <a:ext cx="1338828" cy="4322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tIns="108000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</a:rPr>
              <a:t>クラウド層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2C621E7-913B-810E-F55A-72AF0D343584}"/>
              </a:ext>
            </a:extLst>
          </p:cNvPr>
          <p:cNvSpPr/>
          <p:nvPr/>
        </p:nvSpPr>
        <p:spPr>
          <a:xfrm>
            <a:off x="388411" y="2818447"/>
            <a:ext cx="11289235" cy="1231833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上 8">
            <a:extLst>
              <a:ext uri="{FF2B5EF4-FFF2-40B4-BE49-F238E27FC236}">
                <a16:creationId xmlns:a16="http://schemas.microsoft.com/office/drawing/2014/main" id="{85AE832C-84DF-0371-9462-DEFC5706ED2C}"/>
              </a:ext>
            </a:extLst>
          </p:cNvPr>
          <p:cNvSpPr/>
          <p:nvPr/>
        </p:nvSpPr>
        <p:spPr>
          <a:xfrm>
            <a:off x="5439650" y="2346864"/>
            <a:ext cx="1280620" cy="8878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333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330106B-4281-C2AB-2825-8D0D64184B07}"/>
              </a:ext>
            </a:extLst>
          </p:cNvPr>
          <p:cNvSpPr/>
          <p:nvPr/>
        </p:nvSpPr>
        <p:spPr>
          <a:xfrm>
            <a:off x="274510" y="4206239"/>
            <a:ext cx="11533434" cy="24505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2B63D01-8F91-2F1B-3512-191823DEA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510" y="365125"/>
            <a:ext cx="11079290" cy="1325563"/>
          </a:xfrm>
        </p:spPr>
        <p:txBody>
          <a:bodyPr/>
          <a:lstStyle/>
          <a:p>
            <a:r>
              <a:rPr kumimoji="1" lang="ja-JP" altLang="en-US" dirty="0"/>
              <a:t>システムイメージ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3B051E0-C091-D855-83D5-1D92A8437A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899" y="1572930"/>
            <a:ext cx="1098201" cy="1098201"/>
          </a:xfrm>
          <a:prstGeom prst="rect">
            <a:avLst/>
          </a:prstGeom>
        </p:spPr>
      </p:pic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61C4B5B-42FD-0D2C-42C7-1DE612D046A7}"/>
              </a:ext>
            </a:extLst>
          </p:cNvPr>
          <p:cNvGrpSpPr/>
          <p:nvPr/>
        </p:nvGrpSpPr>
        <p:grpSpPr>
          <a:xfrm>
            <a:off x="384048" y="2818448"/>
            <a:ext cx="1159764" cy="1159764"/>
            <a:chOff x="566928" y="2309432"/>
            <a:chExt cx="1159764" cy="1159764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42B19ABB-73F9-F8B4-83F4-6D8919F0B1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B4C2B5C3-2E13-70E3-328C-336CEF226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9F50BFDB-5E2D-9C1F-DA1D-F60027DDB48B}"/>
              </a:ext>
            </a:extLst>
          </p:cNvPr>
          <p:cNvGrpSpPr/>
          <p:nvPr/>
        </p:nvGrpSpPr>
        <p:grpSpPr>
          <a:xfrm>
            <a:off x="2998089" y="2827592"/>
            <a:ext cx="1159764" cy="1159764"/>
            <a:chOff x="566928" y="2309432"/>
            <a:chExt cx="1159764" cy="1159764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CC1399D1-8222-FD90-BFAC-082C148C60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55411983-0517-A1C0-2C52-D08DD41058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7AAA457-8B94-3540-2D98-8742C9DF987B}"/>
              </a:ext>
            </a:extLst>
          </p:cNvPr>
          <p:cNvGrpSpPr/>
          <p:nvPr/>
        </p:nvGrpSpPr>
        <p:grpSpPr>
          <a:xfrm>
            <a:off x="5406390" y="2836736"/>
            <a:ext cx="1159764" cy="1159764"/>
            <a:chOff x="566928" y="2309432"/>
            <a:chExt cx="1159764" cy="1159764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B892B0A2-54CD-AED8-9E4A-6D34440C41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2A1C28DA-96F9-4C72-3B5E-9C59BC4856F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A3AE65E-C541-1BEC-4DC2-AA423694B3CB}"/>
              </a:ext>
            </a:extLst>
          </p:cNvPr>
          <p:cNvGrpSpPr/>
          <p:nvPr/>
        </p:nvGrpSpPr>
        <p:grpSpPr>
          <a:xfrm>
            <a:off x="7700772" y="2799398"/>
            <a:ext cx="1159764" cy="1159764"/>
            <a:chOff x="566928" y="2309432"/>
            <a:chExt cx="1159764" cy="1159764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9668CE5F-6989-F51B-9E2F-3ED24DA1B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1DB2599C-32EB-A73E-FC98-66AFA9E11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882F37AC-9F48-2029-AA39-DA45A7BB3CA4}"/>
              </a:ext>
            </a:extLst>
          </p:cNvPr>
          <p:cNvGrpSpPr/>
          <p:nvPr/>
        </p:nvGrpSpPr>
        <p:grpSpPr>
          <a:xfrm>
            <a:off x="10200894" y="2799398"/>
            <a:ext cx="1159764" cy="1159764"/>
            <a:chOff x="566928" y="2309432"/>
            <a:chExt cx="1159764" cy="1159764"/>
          </a:xfrm>
        </p:grpSpPr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74B0BFB5-D0DD-CA17-2D0E-12501F9309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3B9A33C0-526E-AD5E-53D7-C4A8037B8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D7528834-61FD-91E1-7BA4-57F47EFF9EAD}"/>
              </a:ext>
            </a:extLst>
          </p:cNvPr>
          <p:cNvCxnSpPr>
            <a:cxnSpLocks/>
            <a:stCxn id="7" idx="2"/>
            <a:endCxn id="19" idx="0"/>
          </p:cNvCxnSpPr>
          <p:nvPr/>
        </p:nvCxnSpPr>
        <p:spPr>
          <a:xfrm flipH="1">
            <a:off x="6089142" y="2671131"/>
            <a:ext cx="6858" cy="37134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2A90EBE3-DC04-CAF3-E7AC-63137F4CDC90}"/>
              </a:ext>
            </a:extLst>
          </p:cNvPr>
          <p:cNvCxnSpPr>
            <a:cxnSpLocks/>
            <a:stCxn id="7" idx="2"/>
            <a:endCxn id="22" idx="0"/>
          </p:cNvCxnSpPr>
          <p:nvPr/>
        </p:nvCxnSpPr>
        <p:spPr>
          <a:xfrm rot="16200000" flipH="1">
            <a:off x="7072759" y="1694372"/>
            <a:ext cx="334007" cy="2287524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0">
            <a:extLst>
              <a:ext uri="{FF2B5EF4-FFF2-40B4-BE49-F238E27FC236}">
                <a16:creationId xmlns:a16="http://schemas.microsoft.com/office/drawing/2014/main" id="{A83A5F01-5D42-E9F0-7BCC-379F076A45B2}"/>
              </a:ext>
            </a:extLst>
          </p:cNvPr>
          <p:cNvCxnSpPr>
            <a:cxnSpLocks/>
            <a:stCxn id="7" idx="2"/>
            <a:endCxn id="25" idx="0"/>
          </p:cNvCxnSpPr>
          <p:nvPr/>
        </p:nvCxnSpPr>
        <p:spPr>
          <a:xfrm rot="16200000" flipH="1">
            <a:off x="8322820" y="444311"/>
            <a:ext cx="334007" cy="4787646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0">
            <a:extLst>
              <a:ext uri="{FF2B5EF4-FFF2-40B4-BE49-F238E27FC236}">
                <a16:creationId xmlns:a16="http://schemas.microsoft.com/office/drawing/2014/main" id="{028D1C7B-03BD-600A-6819-F57ED3E00C86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 rot="5400000">
            <a:off x="4707321" y="1644652"/>
            <a:ext cx="362201" cy="2415159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30">
            <a:extLst>
              <a:ext uri="{FF2B5EF4-FFF2-40B4-BE49-F238E27FC236}">
                <a16:creationId xmlns:a16="http://schemas.microsoft.com/office/drawing/2014/main" id="{0F08FFC1-0A87-13DA-5ED9-B20F031583A8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 rot="5400000">
            <a:off x="3404872" y="333059"/>
            <a:ext cx="353057" cy="5029200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9799F1EE-6C12-EFF7-60D3-74634CB6DAA3}"/>
              </a:ext>
            </a:extLst>
          </p:cNvPr>
          <p:cNvGrpSpPr/>
          <p:nvPr/>
        </p:nvGrpSpPr>
        <p:grpSpPr>
          <a:xfrm>
            <a:off x="274510" y="4565965"/>
            <a:ext cx="11403139" cy="1771652"/>
            <a:chOff x="274510" y="4364797"/>
            <a:chExt cx="11403139" cy="1771652"/>
          </a:xfrm>
        </p:grpSpPr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30DF4A31-C666-1AF2-7F70-9ED2F4F26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918" y="4984686"/>
              <a:ext cx="1151763" cy="1151763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98A3B7DB-973F-9167-1C7F-59D2E8E6313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4959" y="4984685"/>
              <a:ext cx="1151763" cy="1151763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2E6B2DFA-4871-619E-66F3-4E2877813D8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5642" y="4984684"/>
              <a:ext cx="1151763" cy="1151763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FEA0034F-4946-4D5A-392F-E8FDFF44E72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07642" y="4984684"/>
              <a:ext cx="1151763" cy="1151763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798F60C7-BAD1-C71C-90D7-ED54AFDB109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07764" y="4982017"/>
              <a:ext cx="1151763" cy="1151763"/>
            </a:xfrm>
            <a:prstGeom prst="rect">
              <a:avLst/>
            </a:prstGeom>
          </p:spPr>
        </p:pic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AB9C7ED6-E4B6-CBE5-5106-93257E28783C}"/>
                </a:ext>
              </a:extLst>
            </p:cNvPr>
            <p:cNvGrpSpPr/>
            <p:nvPr/>
          </p:nvGrpSpPr>
          <p:grpSpPr>
            <a:xfrm>
              <a:off x="274510" y="4399341"/>
              <a:ext cx="1588008" cy="529780"/>
              <a:chOff x="132588" y="4726557"/>
              <a:chExt cx="1588008" cy="529780"/>
            </a:xfrm>
          </p:grpSpPr>
          <p:pic>
            <p:nvPicPr>
              <p:cNvPr id="58" name="図 57">
                <a:extLst>
                  <a:ext uri="{FF2B5EF4-FFF2-40B4-BE49-F238E27FC236}">
                    <a16:creationId xmlns:a16="http://schemas.microsoft.com/office/drawing/2014/main" id="{20569EAF-1A49-84EC-CE3E-A71A4B3C83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59" name="図 58">
                <a:extLst>
                  <a:ext uri="{FF2B5EF4-FFF2-40B4-BE49-F238E27FC236}">
                    <a16:creationId xmlns:a16="http://schemas.microsoft.com/office/drawing/2014/main" id="{8A828A32-09B9-317E-D7F5-D2940F019D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0" name="図 59">
                <a:extLst>
                  <a:ext uri="{FF2B5EF4-FFF2-40B4-BE49-F238E27FC236}">
                    <a16:creationId xmlns:a16="http://schemas.microsoft.com/office/drawing/2014/main" id="{E097C4F4-8148-719D-CA9F-86CA410D25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C185D1DE-2CD4-5E0A-9022-7AC726F97783}"/>
                </a:ext>
              </a:extLst>
            </p:cNvPr>
            <p:cNvGrpSpPr/>
            <p:nvPr/>
          </p:nvGrpSpPr>
          <p:grpSpPr>
            <a:xfrm>
              <a:off x="2878836" y="4409185"/>
              <a:ext cx="1588008" cy="529780"/>
              <a:chOff x="132588" y="4726557"/>
              <a:chExt cx="1588008" cy="529780"/>
            </a:xfrm>
          </p:grpSpPr>
          <p:pic>
            <p:nvPicPr>
              <p:cNvPr id="63" name="図 62">
                <a:extLst>
                  <a:ext uri="{FF2B5EF4-FFF2-40B4-BE49-F238E27FC236}">
                    <a16:creationId xmlns:a16="http://schemas.microsoft.com/office/drawing/2014/main" id="{276ADC43-458B-8D09-D53A-FE17A70E0E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4" name="図 63">
                <a:extLst>
                  <a:ext uri="{FF2B5EF4-FFF2-40B4-BE49-F238E27FC236}">
                    <a16:creationId xmlns:a16="http://schemas.microsoft.com/office/drawing/2014/main" id="{96654271-80EF-7C8B-A19F-5A5386E9D1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5" name="図 64">
                <a:extLst>
                  <a:ext uri="{FF2B5EF4-FFF2-40B4-BE49-F238E27FC236}">
                    <a16:creationId xmlns:a16="http://schemas.microsoft.com/office/drawing/2014/main" id="{17DCA604-97BE-3292-F910-79D6EEDE05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30F60727-B139-AE52-2508-CF5DB6D0D255}"/>
                </a:ext>
              </a:extLst>
            </p:cNvPr>
            <p:cNvGrpSpPr/>
            <p:nvPr/>
          </p:nvGrpSpPr>
          <p:grpSpPr>
            <a:xfrm>
              <a:off x="5295138" y="4395817"/>
              <a:ext cx="1588008" cy="529780"/>
              <a:chOff x="132588" y="4726557"/>
              <a:chExt cx="1588008" cy="529780"/>
            </a:xfrm>
          </p:grpSpPr>
          <p:pic>
            <p:nvPicPr>
              <p:cNvPr id="67" name="図 66">
                <a:extLst>
                  <a:ext uri="{FF2B5EF4-FFF2-40B4-BE49-F238E27FC236}">
                    <a16:creationId xmlns:a16="http://schemas.microsoft.com/office/drawing/2014/main" id="{6C6CA1AB-136C-19F7-53D0-F3B9D1D230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8" name="図 67">
                <a:extLst>
                  <a:ext uri="{FF2B5EF4-FFF2-40B4-BE49-F238E27FC236}">
                    <a16:creationId xmlns:a16="http://schemas.microsoft.com/office/drawing/2014/main" id="{FFBF730B-685B-76A0-A293-09A864D3FB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9" name="図 68">
                <a:extLst>
                  <a:ext uri="{FF2B5EF4-FFF2-40B4-BE49-F238E27FC236}">
                    <a16:creationId xmlns:a16="http://schemas.microsoft.com/office/drawing/2014/main" id="{743F726B-3F19-F0A3-5337-7757C492DF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id="{A8570D52-21C9-97F7-E881-F47B18816E77}"/>
                </a:ext>
              </a:extLst>
            </p:cNvPr>
            <p:cNvGrpSpPr/>
            <p:nvPr/>
          </p:nvGrpSpPr>
          <p:grpSpPr>
            <a:xfrm>
              <a:off x="7589519" y="4416233"/>
              <a:ext cx="1588008" cy="529780"/>
              <a:chOff x="132588" y="4726557"/>
              <a:chExt cx="1588008" cy="529780"/>
            </a:xfrm>
          </p:grpSpPr>
          <p:pic>
            <p:nvPicPr>
              <p:cNvPr id="71" name="図 70">
                <a:extLst>
                  <a:ext uri="{FF2B5EF4-FFF2-40B4-BE49-F238E27FC236}">
                    <a16:creationId xmlns:a16="http://schemas.microsoft.com/office/drawing/2014/main" id="{C27F44BF-5080-0E65-C422-B92B479A9F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2" name="図 71">
                <a:extLst>
                  <a:ext uri="{FF2B5EF4-FFF2-40B4-BE49-F238E27FC236}">
                    <a16:creationId xmlns:a16="http://schemas.microsoft.com/office/drawing/2014/main" id="{7D022CEA-A829-9CEE-391A-C296998476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3" name="図 72">
                <a:extLst>
                  <a:ext uri="{FF2B5EF4-FFF2-40B4-BE49-F238E27FC236}">
                    <a16:creationId xmlns:a16="http://schemas.microsoft.com/office/drawing/2014/main" id="{66F4C7A7-D938-46B3-8943-3188C6B1F0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B1D34FD1-6865-5A2F-20D8-8CE222917464}"/>
                </a:ext>
              </a:extLst>
            </p:cNvPr>
            <p:cNvGrpSpPr/>
            <p:nvPr/>
          </p:nvGrpSpPr>
          <p:grpSpPr>
            <a:xfrm>
              <a:off x="10089641" y="4364797"/>
              <a:ext cx="1588008" cy="529780"/>
              <a:chOff x="132588" y="4726557"/>
              <a:chExt cx="1588008" cy="529780"/>
            </a:xfrm>
          </p:grpSpPr>
          <p:pic>
            <p:nvPicPr>
              <p:cNvPr id="75" name="図 74">
                <a:extLst>
                  <a:ext uri="{FF2B5EF4-FFF2-40B4-BE49-F238E27FC236}">
                    <a16:creationId xmlns:a16="http://schemas.microsoft.com/office/drawing/2014/main" id="{F1008E3D-EF01-99F2-F281-A5AA71B2E0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6" name="図 75">
                <a:extLst>
                  <a:ext uri="{FF2B5EF4-FFF2-40B4-BE49-F238E27FC236}">
                    <a16:creationId xmlns:a16="http://schemas.microsoft.com/office/drawing/2014/main" id="{7D1FA723-CCA6-338B-C722-0F7C77CEBA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7" name="図 76">
                <a:extLst>
                  <a:ext uri="{FF2B5EF4-FFF2-40B4-BE49-F238E27FC236}">
                    <a16:creationId xmlns:a16="http://schemas.microsoft.com/office/drawing/2014/main" id="{198619EC-56FE-771F-2154-7BD3D4D19E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</p:grp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D55F74A-B1E1-935A-4464-904524212AF8}"/>
              </a:ext>
            </a:extLst>
          </p:cNvPr>
          <p:cNvCxnSpPr>
            <a:cxnSpLocks/>
            <a:stCxn id="11" idx="2"/>
            <a:endCxn id="59" idx="0"/>
          </p:cNvCxnSpPr>
          <p:nvPr/>
        </p:nvCxnSpPr>
        <p:spPr>
          <a:xfrm>
            <a:off x="1066800" y="3978212"/>
            <a:ext cx="1714" cy="62934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234078D2-5581-2FDE-4DED-F9C798D9B593}"/>
              </a:ext>
            </a:extLst>
          </p:cNvPr>
          <p:cNvCxnSpPr>
            <a:cxnSpLocks/>
            <a:stCxn id="16" idx="2"/>
            <a:endCxn id="64" idx="0"/>
          </p:cNvCxnSpPr>
          <p:nvPr/>
        </p:nvCxnSpPr>
        <p:spPr>
          <a:xfrm flipH="1">
            <a:off x="3672840" y="3987356"/>
            <a:ext cx="8001" cy="63004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5008DF01-ADB2-8BA4-5359-E455B51A6D4C}"/>
              </a:ext>
            </a:extLst>
          </p:cNvPr>
          <p:cNvCxnSpPr>
            <a:cxnSpLocks/>
            <a:stCxn id="19" idx="2"/>
            <a:endCxn id="68" idx="0"/>
          </p:cNvCxnSpPr>
          <p:nvPr/>
        </p:nvCxnSpPr>
        <p:spPr>
          <a:xfrm>
            <a:off x="6089142" y="3996500"/>
            <a:ext cx="0" cy="607533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ECD58518-5778-1001-BC4C-740D3671A70C}"/>
              </a:ext>
            </a:extLst>
          </p:cNvPr>
          <p:cNvCxnSpPr>
            <a:cxnSpLocks/>
            <a:stCxn id="22" idx="2"/>
            <a:endCxn id="72" idx="0"/>
          </p:cNvCxnSpPr>
          <p:nvPr/>
        </p:nvCxnSpPr>
        <p:spPr>
          <a:xfrm flipH="1">
            <a:off x="8383523" y="3959162"/>
            <a:ext cx="1" cy="665287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583DEFCA-30BA-6695-C317-74CF5CE2B73A}"/>
              </a:ext>
            </a:extLst>
          </p:cNvPr>
          <p:cNvCxnSpPr>
            <a:cxnSpLocks/>
            <a:stCxn id="25" idx="2"/>
            <a:endCxn id="76" idx="0"/>
          </p:cNvCxnSpPr>
          <p:nvPr/>
        </p:nvCxnSpPr>
        <p:spPr>
          <a:xfrm flipH="1">
            <a:off x="10883645" y="3959162"/>
            <a:ext cx="1" cy="61385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5" name="吹き出し: 折線 94">
            <a:extLst>
              <a:ext uri="{FF2B5EF4-FFF2-40B4-BE49-F238E27FC236}">
                <a16:creationId xmlns:a16="http://schemas.microsoft.com/office/drawing/2014/main" id="{0EB1BC95-E6E8-B336-362A-61B7CBA7D3B6}"/>
              </a:ext>
            </a:extLst>
          </p:cNvPr>
          <p:cNvSpPr/>
          <p:nvPr/>
        </p:nvSpPr>
        <p:spPr>
          <a:xfrm>
            <a:off x="7361580" y="1676303"/>
            <a:ext cx="4214724" cy="1768984"/>
          </a:xfrm>
          <a:prstGeom prst="borderCallout2">
            <a:avLst>
              <a:gd name="adj1" fmla="val 37359"/>
              <a:gd name="adj2" fmla="val -2727"/>
              <a:gd name="adj3" fmla="val 81813"/>
              <a:gd name="adj4" fmla="val -9336"/>
              <a:gd name="adj5" fmla="val 161968"/>
              <a:gd name="adj6" fmla="val -161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定期処理にて、ユーザメンテ不要で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クラウドサーバから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最新の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解析ロジックをリリース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0499935-2D42-8446-14EB-465F3B0CF866}"/>
              </a:ext>
            </a:extLst>
          </p:cNvPr>
          <p:cNvSpPr/>
          <p:nvPr/>
        </p:nvSpPr>
        <p:spPr>
          <a:xfrm>
            <a:off x="274510" y="1503808"/>
            <a:ext cx="11533434" cy="270243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8E1277CB-BAC0-D056-84B3-0E36A950AC1D}"/>
              </a:ext>
            </a:extLst>
          </p:cNvPr>
          <p:cNvSpPr txBox="1"/>
          <p:nvPr/>
        </p:nvSpPr>
        <p:spPr>
          <a:xfrm>
            <a:off x="358717" y="1584000"/>
            <a:ext cx="1338828" cy="4322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tIns="108000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</a:rPr>
              <a:t>クラウド層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C07A856-CD88-71D3-BB41-FC5A5FB716D6}"/>
              </a:ext>
            </a:extLst>
          </p:cNvPr>
          <p:cNvSpPr/>
          <p:nvPr/>
        </p:nvSpPr>
        <p:spPr>
          <a:xfrm>
            <a:off x="329374" y="4451093"/>
            <a:ext cx="11426572" cy="730604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543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AEE9CDB-B249-4468-0D59-40CAF0E3C5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1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108" y="0"/>
            <a:ext cx="316718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コスト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138C60-B556-2A8B-63AF-657CEBC47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800"/>
              </a:lnSpc>
            </a:pPr>
            <a:r>
              <a:rPr kumimoji="1" lang="ja-JP" altLang="en-US" dirty="0"/>
              <a:t>クラウド基盤上にシステムを構築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→オンプレサーバ不要。導入費、管理コストを削減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　システム稼働後の性能・機能も柔軟に対応可能</a:t>
            </a:r>
            <a:endParaRPr kumimoji="1" lang="en-US" altLang="ja-JP" dirty="0"/>
          </a:p>
          <a:p>
            <a:pPr>
              <a:lnSpc>
                <a:spcPts val="4000"/>
              </a:lnSpc>
            </a:pPr>
            <a:r>
              <a:rPr kumimoji="1" lang="ja-JP" altLang="en-US" dirty="0"/>
              <a:t>パッケージのため、低コストで導入が可能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10679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リリースから収益化まで</a:t>
            </a: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28E704C4-3AF8-2EF5-5403-B72470ADB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9396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吹き出し: 折線 6">
            <a:extLst>
              <a:ext uri="{FF2B5EF4-FFF2-40B4-BE49-F238E27FC236}">
                <a16:creationId xmlns:a16="http://schemas.microsoft.com/office/drawing/2014/main" id="{538DE33D-5A1E-3B1F-A15F-A07207C4FB99}"/>
              </a:ext>
            </a:extLst>
          </p:cNvPr>
          <p:cNvSpPr/>
          <p:nvPr/>
        </p:nvSpPr>
        <p:spPr>
          <a:xfrm>
            <a:off x="5148000" y="1456847"/>
            <a:ext cx="6196584" cy="1768984"/>
          </a:xfrm>
          <a:prstGeom prst="borderCallout2">
            <a:avLst>
              <a:gd name="adj1" fmla="val 37359"/>
              <a:gd name="adj2" fmla="val -2727"/>
              <a:gd name="adj3" fmla="val 36326"/>
              <a:gd name="adj4" fmla="val -37344"/>
              <a:gd name="adj5" fmla="val 108210"/>
              <a:gd name="adj6" fmla="val -547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資金調達フェーズではクラウドファンディングを実施。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必要な開発費と、リリース後、運営していくのに必要な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最小顧客を獲得した上で、スタート。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負けない状態でプロジェクトを開始する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D13CE9-5BC6-CC32-8CF5-00F33DAC2A8A}"/>
              </a:ext>
            </a:extLst>
          </p:cNvPr>
          <p:cNvSpPr/>
          <p:nvPr/>
        </p:nvSpPr>
        <p:spPr>
          <a:xfrm>
            <a:off x="551392" y="3225830"/>
            <a:ext cx="3398816" cy="1492473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062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リリースから収益化まで</a:t>
            </a: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28E704C4-3AF8-2EF5-5403-B72470ADB8A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D13CE9-5BC6-CC32-8CF5-00F33DAC2A8A}"/>
              </a:ext>
            </a:extLst>
          </p:cNvPr>
          <p:cNvSpPr/>
          <p:nvPr/>
        </p:nvSpPr>
        <p:spPr>
          <a:xfrm>
            <a:off x="3065992" y="3255057"/>
            <a:ext cx="3398816" cy="1492473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吹き出し: 折線 9">
            <a:extLst>
              <a:ext uri="{FF2B5EF4-FFF2-40B4-BE49-F238E27FC236}">
                <a16:creationId xmlns:a16="http://schemas.microsoft.com/office/drawing/2014/main" id="{8295470E-8DE5-E7D3-86AF-F06DAA700AB1}"/>
              </a:ext>
            </a:extLst>
          </p:cNvPr>
          <p:cNvSpPr/>
          <p:nvPr/>
        </p:nvSpPr>
        <p:spPr>
          <a:xfrm>
            <a:off x="5157216" y="4815554"/>
            <a:ext cx="6196584" cy="1768984"/>
          </a:xfrm>
          <a:prstGeom prst="borderCallout2">
            <a:avLst>
              <a:gd name="adj1" fmla="val 37359"/>
              <a:gd name="adj2" fmla="val -2727"/>
              <a:gd name="adj3" fmla="val 37360"/>
              <a:gd name="adj4" fmla="val -14029"/>
              <a:gd name="adj5" fmla="val -1374"/>
              <a:gd name="adj6" fmla="val -119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開発にあたり重要となるコーパスデータは、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クラウドファウンディング賛同ユーザにて、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装着型音声入力マイクにてやり取りのデータを収集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並行して、開発を実施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428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リリースから収益化まで</a:t>
            </a: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28E704C4-3AF8-2EF5-5403-B72470ADB8A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D13CE9-5BC6-CC32-8CF5-00F33DAC2A8A}"/>
              </a:ext>
            </a:extLst>
          </p:cNvPr>
          <p:cNvSpPr/>
          <p:nvPr/>
        </p:nvSpPr>
        <p:spPr>
          <a:xfrm>
            <a:off x="5694892" y="3257834"/>
            <a:ext cx="3398816" cy="1492473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吹き出し: 折線 2">
            <a:extLst>
              <a:ext uri="{FF2B5EF4-FFF2-40B4-BE49-F238E27FC236}">
                <a16:creationId xmlns:a16="http://schemas.microsoft.com/office/drawing/2014/main" id="{11297A0F-03C8-CB0F-4450-C5CF42527306}"/>
              </a:ext>
            </a:extLst>
          </p:cNvPr>
          <p:cNvSpPr/>
          <p:nvPr/>
        </p:nvSpPr>
        <p:spPr>
          <a:xfrm>
            <a:off x="564642" y="1530573"/>
            <a:ext cx="6196584" cy="1492473"/>
          </a:xfrm>
          <a:prstGeom prst="borderCallout2">
            <a:avLst>
              <a:gd name="adj1" fmla="val 42528"/>
              <a:gd name="adj2" fmla="val 101454"/>
              <a:gd name="adj3" fmla="val 60104"/>
              <a:gd name="adj4" fmla="val 114943"/>
              <a:gd name="adj5" fmla="val 105109"/>
              <a:gd name="adj6" fmla="val 1152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システムリリース後は、設置端末からの収集データに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基づき、解析精度を継続改善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2387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リリースから収益化まで</a:t>
            </a: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28E704C4-3AF8-2EF5-5403-B72470ADB8A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吹き出し: 折線 11">
            <a:extLst>
              <a:ext uri="{FF2B5EF4-FFF2-40B4-BE49-F238E27FC236}">
                <a16:creationId xmlns:a16="http://schemas.microsoft.com/office/drawing/2014/main" id="{724D43AE-8A08-2C55-ACDF-8B42AF449664}"/>
              </a:ext>
            </a:extLst>
          </p:cNvPr>
          <p:cNvSpPr/>
          <p:nvPr/>
        </p:nvSpPr>
        <p:spPr>
          <a:xfrm>
            <a:off x="621792" y="5000401"/>
            <a:ext cx="6196584" cy="1492474"/>
          </a:xfrm>
          <a:prstGeom prst="borderCallout2">
            <a:avLst>
              <a:gd name="adj1" fmla="val 42528"/>
              <a:gd name="adj2" fmla="val 101454"/>
              <a:gd name="adj3" fmla="val 41495"/>
              <a:gd name="adj4" fmla="val 115533"/>
              <a:gd name="adj5" fmla="val -6543"/>
              <a:gd name="adj6" fmla="val 1376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同様のパッケージを横展開してユーザ数を増やす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収集したデータに基づき、潜在的なニーズを発掘し、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ＤＸ市役所関連製品の開発につなげる。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FBA2AE8-89D6-D41B-8AAF-0A3E59A30961}"/>
              </a:ext>
            </a:extLst>
          </p:cNvPr>
          <p:cNvSpPr/>
          <p:nvPr/>
        </p:nvSpPr>
        <p:spPr>
          <a:xfrm>
            <a:off x="8171392" y="3255057"/>
            <a:ext cx="3398816" cy="1492473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285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DCB3F39C-1028-7578-129A-279775DD1A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1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705" y="-1"/>
            <a:ext cx="3167180" cy="68580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76A10533-0AE9-85DE-49E7-A766A834B9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1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061" y="0"/>
            <a:ext cx="3167180" cy="6858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71819CEC-D45B-100C-A694-3CD74CEF40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1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410" y="0"/>
            <a:ext cx="316718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Appendix</a:t>
            </a:r>
            <a:endParaRPr kumimoji="1" lang="ja-JP" altLang="en-US" sz="3200" b="1" dirty="0">
              <a:solidFill>
                <a:schemeClr val="accent1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02856CB-8D9E-9550-0935-FE0490625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1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108" y="0"/>
            <a:ext cx="3167180" cy="6858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2A9E378A-C918-BA7A-403E-405B100D8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1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8" y="-1"/>
            <a:ext cx="31671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196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クレーマーオプション（導入前）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FE7BF3B2-FC7B-9A92-5BE7-5127BC93B44B}"/>
              </a:ext>
            </a:extLst>
          </p:cNvPr>
          <p:cNvSpPr/>
          <p:nvPr/>
        </p:nvSpPr>
        <p:spPr>
          <a:xfrm>
            <a:off x="3108960" y="6364225"/>
            <a:ext cx="5998464" cy="93244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8027906-5BD3-DD13-7F2A-DAAB527066CD}"/>
              </a:ext>
            </a:extLst>
          </p:cNvPr>
          <p:cNvGrpSpPr/>
          <p:nvPr/>
        </p:nvGrpSpPr>
        <p:grpSpPr>
          <a:xfrm>
            <a:off x="990426" y="2038724"/>
            <a:ext cx="1482646" cy="1325563"/>
            <a:chOff x="990426" y="2038724"/>
            <a:chExt cx="1482646" cy="1325563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57E3881E-9CB0-480C-FABE-BD056DC189D6}"/>
                </a:ext>
              </a:extLst>
            </p:cNvPr>
            <p:cNvGrpSpPr/>
            <p:nvPr/>
          </p:nvGrpSpPr>
          <p:grpSpPr>
            <a:xfrm>
              <a:off x="990426" y="2038724"/>
              <a:ext cx="1482646" cy="1325563"/>
              <a:chOff x="837992" y="1690688"/>
              <a:chExt cx="1944307" cy="1738312"/>
            </a:xfrm>
          </p:grpSpPr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7F9D4071-988C-21AD-3C34-288CF9458F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7365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456D02E4-98E1-5ACC-511E-6A38EE568F3F}"/>
                  </a:ext>
                </a:extLst>
              </p:cNvPr>
              <p:cNvSpPr/>
              <p:nvPr/>
            </p:nvSpPr>
            <p:spPr>
              <a:xfrm>
                <a:off x="837992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E290DD67-A4BB-561D-9D61-A2DEF9993157}"/>
                </a:ext>
              </a:extLst>
            </p:cNvPr>
            <p:cNvSpPr txBox="1"/>
            <p:nvPr/>
          </p:nvSpPr>
          <p:spPr>
            <a:xfrm>
              <a:off x="1408583" y="2963188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DF1B1762-BDDC-21E4-4774-3BFE31F321BC}"/>
              </a:ext>
            </a:extLst>
          </p:cNvPr>
          <p:cNvGrpSpPr/>
          <p:nvPr/>
        </p:nvGrpSpPr>
        <p:grpSpPr>
          <a:xfrm>
            <a:off x="5354675" y="1484873"/>
            <a:ext cx="1482647" cy="1325564"/>
            <a:chOff x="5354675" y="1484873"/>
            <a:chExt cx="1482647" cy="1325564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800F1EB-C0CC-3862-41C6-274F50480F17}"/>
                </a:ext>
              </a:extLst>
            </p:cNvPr>
            <p:cNvGrpSpPr/>
            <p:nvPr/>
          </p:nvGrpSpPr>
          <p:grpSpPr>
            <a:xfrm>
              <a:off x="5354675" y="1484873"/>
              <a:ext cx="1482647" cy="1325564"/>
              <a:chOff x="5123845" y="1690688"/>
              <a:chExt cx="1944307" cy="1738312"/>
            </a:xfrm>
          </p:grpSpPr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EB56314F-4FA1-10A0-6591-12818C60AA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33218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7A427053-CCCA-C41A-159A-D666F80B1CB8}"/>
                  </a:ext>
                </a:extLst>
              </p:cNvPr>
              <p:cNvSpPr/>
              <p:nvPr/>
            </p:nvSpPr>
            <p:spPr>
              <a:xfrm>
                <a:off x="5123845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DDD0BDD6-C908-9633-EFAE-EDE2ED333E7D}"/>
                </a:ext>
              </a:extLst>
            </p:cNvPr>
            <p:cNvSpPr txBox="1"/>
            <p:nvPr/>
          </p:nvSpPr>
          <p:spPr>
            <a:xfrm>
              <a:off x="5785026" y="241471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23B069D3-C3CB-ED98-9BB5-C668E5EBBE73}"/>
              </a:ext>
            </a:extLst>
          </p:cNvPr>
          <p:cNvGrpSpPr/>
          <p:nvPr/>
        </p:nvGrpSpPr>
        <p:grpSpPr>
          <a:xfrm>
            <a:off x="9635445" y="2038724"/>
            <a:ext cx="1482647" cy="1325564"/>
            <a:chOff x="9635445" y="2038724"/>
            <a:chExt cx="1482647" cy="1325564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7AD786B8-DF67-05C9-F937-E8FAE746D449}"/>
                </a:ext>
              </a:extLst>
            </p:cNvPr>
            <p:cNvGrpSpPr/>
            <p:nvPr/>
          </p:nvGrpSpPr>
          <p:grpSpPr>
            <a:xfrm>
              <a:off x="9635445" y="2038724"/>
              <a:ext cx="1482647" cy="1325564"/>
              <a:chOff x="9261663" y="1690688"/>
              <a:chExt cx="1944307" cy="1738312"/>
            </a:xfrm>
          </p:grpSpPr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8A3065B2-C04B-6770-823A-87AED1BCC1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71036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879C95C8-72DD-6FEB-7D7B-5F8D5B97050A}"/>
                  </a:ext>
                </a:extLst>
              </p:cNvPr>
              <p:cNvSpPr/>
              <p:nvPr/>
            </p:nvSpPr>
            <p:spPr>
              <a:xfrm>
                <a:off x="9261663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F92BCB6-978C-ECD2-CFED-F85B617FF38E}"/>
                </a:ext>
              </a:extLst>
            </p:cNvPr>
            <p:cNvSpPr txBox="1"/>
            <p:nvPr/>
          </p:nvSpPr>
          <p:spPr>
            <a:xfrm>
              <a:off x="10053602" y="2959977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pic>
        <p:nvPicPr>
          <p:cNvPr id="8" name="図 7" descr="アイコン&#10;&#10;自動的に生成された説明">
            <a:extLst>
              <a:ext uri="{FF2B5EF4-FFF2-40B4-BE49-F238E27FC236}">
                <a16:creationId xmlns:a16="http://schemas.microsoft.com/office/drawing/2014/main" id="{34FB6DC4-5762-D107-5B81-8DB6B4EEEB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924" y="3602031"/>
            <a:ext cx="1109686" cy="1109686"/>
          </a:xfrm>
          <a:prstGeom prst="rect">
            <a:avLst/>
          </a:prstGeom>
        </p:spPr>
      </p:pic>
      <p:sp>
        <p:nvSpPr>
          <p:cNvPr id="19" name="吹き出し: 折線 18">
            <a:extLst>
              <a:ext uri="{FF2B5EF4-FFF2-40B4-BE49-F238E27FC236}">
                <a16:creationId xmlns:a16="http://schemas.microsoft.com/office/drawing/2014/main" id="{2A45BC5E-C9F9-669F-AFA2-049A6A1D9D84}"/>
              </a:ext>
            </a:extLst>
          </p:cNvPr>
          <p:cNvSpPr/>
          <p:nvPr/>
        </p:nvSpPr>
        <p:spPr>
          <a:xfrm>
            <a:off x="2054914" y="3602031"/>
            <a:ext cx="6379464" cy="996567"/>
          </a:xfrm>
          <a:prstGeom prst="borderCallout2">
            <a:avLst>
              <a:gd name="adj1" fmla="val 42528"/>
              <a:gd name="adj2" fmla="val 101454"/>
              <a:gd name="adj3" fmla="val 41495"/>
              <a:gd name="adj4" fmla="val 115533"/>
              <a:gd name="adj5" fmla="val 68955"/>
              <a:gd name="adj6" fmla="val 1239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クレーマーが窓口に到達してしまうと窓口が機能不全に陥る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0" name="図 19" descr="アイコン&#10;&#10;自動的に生成された説明">
            <a:extLst>
              <a:ext uri="{FF2B5EF4-FFF2-40B4-BE49-F238E27FC236}">
                <a16:creationId xmlns:a16="http://schemas.microsoft.com/office/drawing/2014/main" id="{53BD8A20-A11D-3F79-DACA-17FE3347E4E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77" y="3538818"/>
            <a:ext cx="761429" cy="571492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8C7D1F8-7D94-DC9D-3328-1C7439D8DD3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172" y="1922553"/>
            <a:ext cx="399351" cy="399351"/>
          </a:xfrm>
          <a:prstGeom prst="rect">
            <a:avLst/>
          </a:prstGeom>
        </p:spPr>
      </p:pic>
      <p:sp>
        <p:nvSpPr>
          <p:cNvPr id="33" name="吹き出し: 折線 32">
            <a:extLst>
              <a:ext uri="{FF2B5EF4-FFF2-40B4-BE49-F238E27FC236}">
                <a16:creationId xmlns:a16="http://schemas.microsoft.com/office/drawing/2014/main" id="{7F0DCD72-09AE-CAA3-D6E4-6AEA83C3586A}"/>
              </a:ext>
            </a:extLst>
          </p:cNvPr>
          <p:cNvSpPr/>
          <p:nvPr/>
        </p:nvSpPr>
        <p:spPr>
          <a:xfrm>
            <a:off x="2473071" y="5032292"/>
            <a:ext cx="4128337" cy="996567"/>
          </a:xfrm>
          <a:prstGeom prst="borderCallout2">
            <a:avLst>
              <a:gd name="adj1" fmla="val 42528"/>
              <a:gd name="adj2" fmla="val 101454"/>
              <a:gd name="adj3" fmla="val 41495"/>
              <a:gd name="adj4" fmla="val 115533"/>
              <a:gd name="adj5" fmla="val 56109"/>
              <a:gd name="adj6" fmla="val 1430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周辺の来場者にもストレスがかかる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E7BA8AC3-5A71-58EB-DBEC-1870D691A82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100" y="5212555"/>
            <a:ext cx="1068307" cy="1068307"/>
          </a:xfrm>
          <a:prstGeom prst="rect">
            <a:avLst/>
          </a:prstGeom>
        </p:spPr>
      </p:pic>
      <p:pic>
        <p:nvPicPr>
          <p:cNvPr id="36" name="図 35" descr="アイコン&#10;&#10;自動的に生成された説明">
            <a:extLst>
              <a:ext uri="{FF2B5EF4-FFF2-40B4-BE49-F238E27FC236}">
                <a16:creationId xmlns:a16="http://schemas.microsoft.com/office/drawing/2014/main" id="{E55D7D32-B306-62F2-944E-7382A1DBCA9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910" y="5529777"/>
            <a:ext cx="1044948" cy="1044948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7FEC0D5-DAB0-D40A-0222-36A778B8EF1E}"/>
              </a:ext>
            </a:extLst>
          </p:cNvPr>
          <p:cNvSpPr/>
          <p:nvPr/>
        </p:nvSpPr>
        <p:spPr>
          <a:xfrm>
            <a:off x="8475596" y="4878442"/>
            <a:ext cx="3466468" cy="1833254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47784BF-F360-81D7-D40F-B0C2601FF56E}"/>
              </a:ext>
            </a:extLst>
          </p:cNvPr>
          <p:cNvSpPr txBox="1"/>
          <p:nvPr/>
        </p:nvSpPr>
        <p:spPr>
          <a:xfrm>
            <a:off x="9871360" y="4960586"/>
            <a:ext cx="1800493" cy="4322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tIns="108000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</a:rPr>
              <a:t>順番待ち来場者</a:t>
            </a:r>
          </a:p>
        </p:txBody>
      </p:sp>
    </p:spTree>
    <p:extLst>
      <p:ext uri="{BB962C8B-B14F-4D97-AF65-F5344CB8AC3E}">
        <p14:creationId xmlns:p14="http://schemas.microsoft.com/office/powerpoint/2010/main" val="358188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1DBD858F-5014-12AA-82D8-05B2C7AF62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31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108" y="0"/>
            <a:ext cx="316718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導入する意義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138C60-B556-2A8B-63AF-657CEBC47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定型的な窓口案内業務を</a:t>
            </a:r>
            <a:r>
              <a:rPr kumimoji="1" lang="en-US" altLang="ja-JP" dirty="0"/>
              <a:t>AI</a:t>
            </a:r>
            <a:r>
              <a:rPr kumimoji="1" lang="ja-JP" altLang="en-US" dirty="0"/>
              <a:t>が代行</a:t>
            </a:r>
            <a:r>
              <a:rPr lang="ja-JP" altLang="en-US" dirty="0"/>
              <a:t>することにより、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kumimoji="1" lang="ja-JP" altLang="en-US" dirty="0"/>
              <a:t>人間にしか処理できない、より高度な業務に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lang="ja-JP" altLang="en-US" dirty="0"/>
              <a:t>人的リソースを適切に割り充てることができる。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収集したデータから、来場者の疑問となる点を解析し、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継続的な業務改善に活用が可能。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48065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クレーマーオプション（導入後）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FE7BF3B2-FC7B-9A92-5BE7-5127BC93B44B}"/>
              </a:ext>
            </a:extLst>
          </p:cNvPr>
          <p:cNvSpPr/>
          <p:nvPr/>
        </p:nvSpPr>
        <p:spPr>
          <a:xfrm>
            <a:off x="3108960" y="6364225"/>
            <a:ext cx="5998464" cy="93244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8027906-5BD3-DD13-7F2A-DAAB527066CD}"/>
              </a:ext>
            </a:extLst>
          </p:cNvPr>
          <p:cNvGrpSpPr/>
          <p:nvPr/>
        </p:nvGrpSpPr>
        <p:grpSpPr>
          <a:xfrm>
            <a:off x="990426" y="2038724"/>
            <a:ext cx="1482646" cy="1325563"/>
            <a:chOff x="990426" y="2038724"/>
            <a:chExt cx="1482646" cy="1325563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57E3881E-9CB0-480C-FABE-BD056DC189D6}"/>
                </a:ext>
              </a:extLst>
            </p:cNvPr>
            <p:cNvGrpSpPr/>
            <p:nvPr/>
          </p:nvGrpSpPr>
          <p:grpSpPr>
            <a:xfrm>
              <a:off x="990426" y="2038724"/>
              <a:ext cx="1482646" cy="1325563"/>
              <a:chOff x="837992" y="1690688"/>
              <a:chExt cx="1944307" cy="1738312"/>
            </a:xfrm>
          </p:grpSpPr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7F9D4071-988C-21AD-3C34-288CF9458F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7365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456D02E4-98E1-5ACC-511E-6A38EE568F3F}"/>
                  </a:ext>
                </a:extLst>
              </p:cNvPr>
              <p:cNvSpPr/>
              <p:nvPr/>
            </p:nvSpPr>
            <p:spPr>
              <a:xfrm>
                <a:off x="837992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E290DD67-A4BB-561D-9D61-A2DEF9993157}"/>
                </a:ext>
              </a:extLst>
            </p:cNvPr>
            <p:cNvSpPr txBox="1"/>
            <p:nvPr/>
          </p:nvSpPr>
          <p:spPr>
            <a:xfrm>
              <a:off x="1408583" y="2963188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DF1B1762-BDDC-21E4-4774-3BFE31F321BC}"/>
              </a:ext>
            </a:extLst>
          </p:cNvPr>
          <p:cNvGrpSpPr/>
          <p:nvPr/>
        </p:nvGrpSpPr>
        <p:grpSpPr>
          <a:xfrm>
            <a:off x="5354675" y="1484873"/>
            <a:ext cx="1482647" cy="1325564"/>
            <a:chOff x="5354675" y="1484873"/>
            <a:chExt cx="1482647" cy="1325564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800F1EB-C0CC-3862-41C6-274F50480F17}"/>
                </a:ext>
              </a:extLst>
            </p:cNvPr>
            <p:cNvGrpSpPr/>
            <p:nvPr/>
          </p:nvGrpSpPr>
          <p:grpSpPr>
            <a:xfrm>
              <a:off x="5354675" y="1484873"/>
              <a:ext cx="1482647" cy="1325564"/>
              <a:chOff x="5123845" y="1690688"/>
              <a:chExt cx="1944307" cy="1738312"/>
            </a:xfrm>
          </p:grpSpPr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EB56314F-4FA1-10A0-6591-12818C60AA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33218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7A427053-CCCA-C41A-159A-D666F80B1CB8}"/>
                  </a:ext>
                </a:extLst>
              </p:cNvPr>
              <p:cNvSpPr/>
              <p:nvPr/>
            </p:nvSpPr>
            <p:spPr>
              <a:xfrm>
                <a:off x="5123845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DDD0BDD6-C908-9633-EFAE-EDE2ED333E7D}"/>
                </a:ext>
              </a:extLst>
            </p:cNvPr>
            <p:cNvSpPr txBox="1"/>
            <p:nvPr/>
          </p:nvSpPr>
          <p:spPr>
            <a:xfrm>
              <a:off x="5785026" y="241471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23B069D3-C3CB-ED98-9BB5-C668E5EBBE73}"/>
              </a:ext>
            </a:extLst>
          </p:cNvPr>
          <p:cNvGrpSpPr/>
          <p:nvPr/>
        </p:nvGrpSpPr>
        <p:grpSpPr>
          <a:xfrm>
            <a:off x="9635445" y="2038724"/>
            <a:ext cx="1482647" cy="1325564"/>
            <a:chOff x="9635445" y="2038724"/>
            <a:chExt cx="1482647" cy="1325564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7AD786B8-DF67-05C9-F937-E8FAE746D449}"/>
                </a:ext>
              </a:extLst>
            </p:cNvPr>
            <p:cNvGrpSpPr/>
            <p:nvPr/>
          </p:nvGrpSpPr>
          <p:grpSpPr>
            <a:xfrm>
              <a:off x="9635445" y="2038724"/>
              <a:ext cx="1482647" cy="1325564"/>
              <a:chOff x="9261663" y="1690688"/>
              <a:chExt cx="1944307" cy="1738312"/>
            </a:xfrm>
          </p:grpSpPr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8A3065B2-C04B-6770-823A-87AED1BCC1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71036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879C95C8-72DD-6FEB-7D7B-5F8D5B97050A}"/>
                  </a:ext>
                </a:extLst>
              </p:cNvPr>
              <p:cNvSpPr/>
              <p:nvPr/>
            </p:nvSpPr>
            <p:spPr>
              <a:xfrm>
                <a:off x="9261663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F92BCB6-978C-ECD2-CFED-F85B617FF38E}"/>
                </a:ext>
              </a:extLst>
            </p:cNvPr>
            <p:cNvSpPr txBox="1"/>
            <p:nvPr/>
          </p:nvSpPr>
          <p:spPr>
            <a:xfrm>
              <a:off x="10053602" y="2959977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pic>
        <p:nvPicPr>
          <p:cNvPr id="8" name="図 7" descr="アイコン&#10;&#10;自動的に生成された説明">
            <a:extLst>
              <a:ext uri="{FF2B5EF4-FFF2-40B4-BE49-F238E27FC236}">
                <a16:creationId xmlns:a16="http://schemas.microsoft.com/office/drawing/2014/main" id="{34FB6DC4-5762-D107-5B81-8DB6B4EEEB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746" y="5392806"/>
            <a:ext cx="1318890" cy="1318890"/>
          </a:xfrm>
          <a:prstGeom prst="rect">
            <a:avLst/>
          </a:prstGeom>
        </p:spPr>
      </p:pic>
      <p:pic>
        <p:nvPicPr>
          <p:cNvPr id="20" name="図 19" descr="アイコン&#10;&#10;自動的に生成された説明">
            <a:extLst>
              <a:ext uri="{FF2B5EF4-FFF2-40B4-BE49-F238E27FC236}">
                <a16:creationId xmlns:a16="http://schemas.microsoft.com/office/drawing/2014/main" id="{53BD8A20-A11D-3F79-DACA-17FE3347E4E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624" y="5223577"/>
            <a:ext cx="761429" cy="571492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050AA6C-B138-D52A-3B83-FF50261390D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5299" y="5087180"/>
            <a:ext cx="1068307" cy="1068307"/>
          </a:xfrm>
          <a:prstGeom prst="rect">
            <a:avLst/>
          </a:prstGeom>
        </p:spPr>
      </p:pic>
      <p:pic>
        <p:nvPicPr>
          <p:cNvPr id="32" name="図 31" descr="アイコン&#10;&#10;自動的に生成された説明">
            <a:extLst>
              <a:ext uri="{FF2B5EF4-FFF2-40B4-BE49-F238E27FC236}">
                <a16:creationId xmlns:a16="http://schemas.microsoft.com/office/drawing/2014/main" id="{CEBFFCA3-59D1-BE4C-5842-DCE6D142C23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910" y="5529777"/>
            <a:ext cx="1044948" cy="1044948"/>
          </a:xfrm>
          <a:prstGeom prst="rect">
            <a:avLst/>
          </a:prstGeom>
        </p:spPr>
      </p:pic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BFD1523-6D07-1AA5-F963-700E6B65228B}"/>
              </a:ext>
            </a:extLst>
          </p:cNvPr>
          <p:cNvSpPr/>
          <p:nvPr/>
        </p:nvSpPr>
        <p:spPr>
          <a:xfrm>
            <a:off x="8475596" y="4878442"/>
            <a:ext cx="3466468" cy="1833254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CE47FB0-05C8-8187-00F0-60A8DD335D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501" y="4514415"/>
            <a:ext cx="830998" cy="830998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52DA6B-B241-80E1-6883-891C6CF58AD3}"/>
              </a:ext>
            </a:extLst>
          </p:cNvPr>
          <p:cNvSpPr txBox="1"/>
          <p:nvPr/>
        </p:nvSpPr>
        <p:spPr>
          <a:xfrm>
            <a:off x="5126735" y="3662380"/>
            <a:ext cx="1938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ＤＸ市役所</a:t>
            </a:r>
            <a:endParaRPr kumimoji="1"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窓口案内</a:t>
            </a: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3B0CB9C-8C72-CB23-1AB4-D92FBE58EF0D}"/>
              </a:ext>
            </a:extLst>
          </p:cNvPr>
          <p:cNvSpPr txBox="1"/>
          <p:nvPr/>
        </p:nvSpPr>
        <p:spPr>
          <a:xfrm>
            <a:off x="9871360" y="4960586"/>
            <a:ext cx="1800493" cy="4322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tIns="108000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</a:rPr>
              <a:t>順番待ち来場者</a:t>
            </a:r>
          </a:p>
        </p:txBody>
      </p:sp>
    </p:spTree>
    <p:extLst>
      <p:ext uri="{BB962C8B-B14F-4D97-AF65-F5344CB8AC3E}">
        <p14:creationId xmlns:p14="http://schemas.microsoft.com/office/powerpoint/2010/main" val="2692994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6D6ED67-3903-343E-8BF0-CAE2911CE369}"/>
              </a:ext>
            </a:extLst>
          </p:cNvPr>
          <p:cNvSpPr/>
          <p:nvPr/>
        </p:nvSpPr>
        <p:spPr>
          <a:xfrm>
            <a:off x="249936" y="4198735"/>
            <a:ext cx="2859024" cy="23759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クレーマーオプション（導入後）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FE7BF3B2-FC7B-9A92-5BE7-5127BC93B44B}"/>
              </a:ext>
            </a:extLst>
          </p:cNvPr>
          <p:cNvSpPr/>
          <p:nvPr/>
        </p:nvSpPr>
        <p:spPr>
          <a:xfrm>
            <a:off x="3108960" y="6364225"/>
            <a:ext cx="5998464" cy="93244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8027906-5BD3-DD13-7F2A-DAAB527066CD}"/>
              </a:ext>
            </a:extLst>
          </p:cNvPr>
          <p:cNvGrpSpPr/>
          <p:nvPr/>
        </p:nvGrpSpPr>
        <p:grpSpPr>
          <a:xfrm>
            <a:off x="990426" y="2038724"/>
            <a:ext cx="1482646" cy="1325563"/>
            <a:chOff x="990426" y="2038724"/>
            <a:chExt cx="1482646" cy="1325563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57E3881E-9CB0-480C-FABE-BD056DC189D6}"/>
                </a:ext>
              </a:extLst>
            </p:cNvPr>
            <p:cNvGrpSpPr/>
            <p:nvPr/>
          </p:nvGrpSpPr>
          <p:grpSpPr>
            <a:xfrm>
              <a:off x="990426" y="2038724"/>
              <a:ext cx="1482646" cy="1325563"/>
              <a:chOff x="837992" y="1690688"/>
              <a:chExt cx="1944307" cy="1738312"/>
            </a:xfrm>
          </p:grpSpPr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7F9D4071-988C-21AD-3C34-288CF9458F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7365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456D02E4-98E1-5ACC-511E-6A38EE568F3F}"/>
                  </a:ext>
                </a:extLst>
              </p:cNvPr>
              <p:cNvSpPr/>
              <p:nvPr/>
            </p:nvSpPr>
            <p:spPr>
              <a:xfrm>
                <a:off x="837992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E290DD67-A4BB-561D-9D61-A2DEF9993157}"/>
                </a:ext>
              </a:extLst>
            </p:cNvPr>
            <p:cNvSpPr txBox="1"/>
            <p:nvPr/>
          </p:nvSpPr>
          <p:spPr>
            <a:xfrm>
              <a:off x="1408583" y="2963188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DF1B1762-BDDC-21E4-4774-3BFE31F321BC}"/>
              </a:ext>
            </a:extLst>
          </p:cNvPr>
          <p:cNvGrpSpPr/>
          <p:nvPr/>
        </p:nvGrpSpPr>
        <p:grpSpPr>
          <a:xfrm>
            <a:off x="5354675" y="1484873"/>
            <a:ext cx="1482647" cy="1325564"/>
            <a:chOff x="5354675" y="1484873"/>
            <a:chExt cx="1482647" cy="1325564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800F1EB-C0CC-3862-41C6-274F50480F17}"/>
                </a:ext>
              </a:extLst>
            </p:cNvPr>
            <p:cNvGrpSpPr/>
            <p:nvPr/>
          </p:nvGrpSpPr>
          <p:grpSpPr>
            <a:xfrm>
              <a:off x="5354675" y="1484873"/>
              <a:ext cx="1482647" cy="1325564"/>
              <a:chOff x="5123845" y="1690688"/>
              <a:chExt cx="1944307" cy="1738312"/>
            </a:xfrm>
          </p:grpSpPr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EB56314F-4FA1-10A0-6591-12818C60AA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33218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7A427053-CCCA-C41A-159A-D666F80B1CB8}"/>
                  </a:ext>
                </a:extLst>
              </p:cNvPr>
              <p:cNvSpPr/>
              <p:nvPr/>
            </p:nvSpPr>
            <p:spPr>
              <a:xfrm>
                <a:off x="5123845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DDD0BDD6-C908-9633-EFAE-EDE2ED333E7D}"/>
                </a:ext>
              </a:extLst>
            </p:cNvPr>
            <p:cNvSpPr txBox="1"/>
            <p:nvPr/>
          </p:nvSpPr>
          <p:spPr>
            <a:xfrm>
              <a:off x="5785026" y="241471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23B069D3-C3CB-ED98-9BB5-C668E5EBBE73}"/>
              </a:ext>
            </a:extLst>
          </p:cNvPr>
          <p:cNvGrpSpPr/>
          <p:nvPr/>
        </p:nvGrpSpPr>
        <p:grpSpPr>
          <a:xfrm>
            <a:off x="9635445" y="2038724"/>
            <a:ext cx="1482647" cy="1325564"/>
            <a:chOff x="9635445" y="2038724"/>
            <a:chExt cx="1482647" cy="1325564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7AD786B8-DF67-05C9-F937-E8FAE746D449}"/>
                </a:ext>
              </a:extLst>
            </p:cNvPr>
            <p:cNvGrpSpPr/>
            <p:nvPr/>
          </p:nvGrpSpPr>
          <p:grpSpPr>
            <a:xfrm>
              <a:off x="9635445" y="2038724"/>
              <a:ext cx="1482647" cy="1325564"/>
              <a:chOff x="9261663" y="1690688"/>
              <a:chExt cx="1944307" cy="1738312"/>
            </a:xfrm>
          </p:grpSpPr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8A3065B2-C04B-6770-823A-87AED1BCC1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71036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879C95C8-72DD-6FEB-7D7B-5F8D5B97050A}"/>
                  </a:ext>
                </a:extLst>
              </p:cNvPr>
              <p:cNvSpPr/>
              <p:nvPr/>
            </p:nvSpPr>
            <p:spPr>
              <a:xfrm>
                <a:off x="9261663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F92BCB6-978C-ECD2-CFED-F85B617FF38E}"/>
                </a:ext>
              </a:extLst>
            </p:cNvPr>
            <p:cNvSpPr txBox="1"/>
            <p:nvPr/>
          </p:nvSpPr>
          <p:spPr>
            <a:xfrm>
              <a:off x="10053602" y="2959977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pic>
        <p:nvPicPr>
          <p:cNvPr id="8" name="図 7" descr="アイコン&#10;&#10;自動的に生成された説明">
            <a:extLst>
              <a:ext uri="{FF2B5EF4-FFF2-40B4-BE49-F238E27FC236}">
                <a16:creationId xmlns:a16="http://schemas.microsoft.com/office/drawing/2014/main" id="{34FB6DC4-5762-D107-5B81-8DB6B4EEEB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24" y="5135624"/>
            <a:ext cx="1318890" cy="1318890"/>
          </a:xfrm>
          <a:prstGeom prst="rect">
            <a:avLst/>
          </a:prstGeom>
        </p:spPr>
      </p:pic>
      <p:pic>
        <p:nvPicPr>
          <p:cNvPr id="20" name="図 19" descr="アイコン&#10;&#10;自動的に生成された説明">
            <a:extLst>
              <a:ext uri="{FF2B5EF4-FFF2-40B4-BE49-F238E27FC236}">
                <a16:creationId xmlns:a16="http://schemas.microsoft.com/office/drawing/2014/main" id="{53BD8A20-A11D-3F79-DACA-17FE3347E4E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199" y="4776213"/>
            <a:ext cx="761429" cy="571492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050AA6C-B138-D52A-3B83-FF50261390D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5299" y="5087180"/>
            <a:ext cx="1068307" cy="1068307"/>
          </a:xfrm>
          <a:prstGeom prst="rect">
            <a:avLst/>
          </a:prstGeom>
        </p:spPr>
      </p:pic>
      <p:pic>
        <p:nvPicPr>
          <p:cNvPr id="32" name="図 31" descr="アイコン&#10;&#10;自動的に生成された説明">
            <a:extLst>
              <a:ext uri="{FF2B5EF4-FFF2-40B4-BE49-F238E27FC236}">
                <a16:creationId xmlns:a16="http://schemas.microsoft.com/office/drawing/2014/main" id="{CEBFFCA3-59D1-BE4C-5842-DCE6D142C23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910" y="5529777"/>
            <a:ext cx="1044948" cy="1044948"/>
          </a:xfrm>
          <a:prstGeom prst="rect">
            <a:avLst/>
          </a:prstGeom>
        </p:spPr>
      </p:pic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BFD1523-6D07-1AA5-F963-700E6B65228B}"/>
              </a:ext>
            </a:extLst>
          </p:cNvPr>
          <p:cNvSpPr/>
          <p:nvPr/>
        </p:nvSpPr>
        <p:spPr>
          <a:xfrm>
            <a:off x="8475596" y="4878442"/>
            <a:ext cx="3466468" cy="1833254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CE47FB0-05C8-8187-00F0-60A8DD335D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501" y="4514415"/>
            <a:ext cx="830998" cy="830998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52DA6B-B241-80E1-6883-891C6CF58AD3}"/>
              </a:ext>
            </a:extLst>
          </p:cNvPr>
          <p:cNvSpPr txBox="1"/>
          <p:nvPr/>
        </p:nvSpPr>
        <p:spPr>
          <a:xfrm>
            <a:off x="5126735" y="3662380"/>
            <a:ext cx="1938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ＤＸ市役所</a:t>
            </a:r>
            <a:endParaRPr kumimoji="1"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窓口案内</a:t>
            </a: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3B0CB9C-8C72-CB23-1AB4-D92FBE58EF0D}"/>
              </a:ext>
            </a:extLst>
          </p:cNvPr>
          <p:cNvSpPr txBox="1"/>
          <p:nvPr/>
        </p:nvSpPr>
        <p:spPr>
          <a:xfrm>
            <a:off x="9871360" y="4960586"/>
            <a:ext cx="1800493" cy="4322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tIns="108000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</a:rPr>
              <a:t>順番待ち来場者</a:t>
            </a:r>
          </a:p>
        </p:txBody>
      </p:sp>
      <p:sp>
        <p:nvSpPr>
          <p:cNvPr id="7" name="矢印: 左 6">
            <a:extLst>
              <a:ext uri="{FF2B5EF4-FFF2-40B4-BE49-F238E27FC236}">
                <a16:creationId xmlns:a16="http://schemas.microsoft.com/office/drawing/2014/main" id="{C6D8EF49-6B97-365C-A613-531B95982505}"/>
              </a:ext>
            </a:extLst>
          </p:cNvPr>
          <p:cNvSpPr/>
          <p:nvPr/>
        </p:nvSpPr>
        <p:spPr>
          <a:xfrm>
            <a:off x="2764218" y="4747407"/>
            <a:ext cx="2646072" cy="39415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2FE9BA-05FF-5A95-0F93-8433618B361A}"/>
              </a:ext>
            </a:extLst>
          </p:cNvPr>
          <p:cNvSpPr txBox="1"/>
          <p:nvPr/>
        </p:nvSpPr>
        <p:spPr>
          <a:xfrm>
            <a:off x="436666" y="4382488"/>
            <a:ext cx="646331" cy="4322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tIns="108000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</a:rPr>
              <a:t>別室</a:t>
            </a:r>
          </a:p>
        </p:txBody>
      </p:sp>
    </p:spTree>
    <p:extLst>
      <p:ext uri="{BB962C8B-B14F-4D97-AF65-F5344CB8AC3E}">
        <p14:creationId xmlns:p14="http://schemas.microsoft.com/office/powerpoint/2010/main" val="15509177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アップセルプラン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138C60-B556-2A8B-63AF-657CEBC47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・オプション機能の導入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　＞窓口端末の追加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＞オプションの追加はクラウドサーバ経由での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　　</a:t>
            </a:r>
            <a:r>
              <a:rPr kumimoji="1" lang="ja-JP" altLang="en-US" dirty="0"/>
              <a:t>アプリケーションリリースにて</a:t>
            </a:r>
            <a:r>
              <a:rPr lang="ja-JP" altLang="en-US" dirty="0"/>
              <a:t>対応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063479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クロスセルプラン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138C60-B556-2A8B-63AF-657CEBC47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・収集したデータや現場の要望に基づき、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　ＤＸ市役所の関連パッケージの開発を行う。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　この場合も、クラウドファウンディングにてユーザありきで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　プロジェクトを開始する。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86281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オプション機能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138C60-B556-2A8B-63AF-657CEBC47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・顔認証による導線案内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・トラブル客の入場時検知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lang="ja-JP" altLang="en-US" dirty="0"/>
              <a:t>トラブル客の応対専用対話ＡＩ（予定）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354604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導線案内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FE7BF3B2-FC7B-9A92-5BE7-5127BC93B44B}"/>
              </a:ext>
            </a:extLst>
          </p:cNvPr>
          <p:cNvSpPr/>
          <p:nvPr/>
        </p:nvSpPr>
        <p:spPr>
          <a:xfrm>
            <a:off x="3108960" y="6364225"/>
            <a:ext cx="5998464" cy="93244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8027906-5BD3-DD13-7F2A-DAAB527066CD}"/>
              </a:ext>
            </a:extLst>
          </p:cNvPr>
          <p:cNvGrpSpPr/>
          <p:nvPr/>
        </p:nvGrpSpPr>
        <p:grpSpPr>
          <a:xfrm>
            <a:off x="990426" y="2038724"/>
            <a:ext cx="1482646" cy="1325563"/>
            <a:chOff x="990426" y="2038724"/>
            <a:chExt cx="1482646" cy="1325563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57E3881E-9CB0-480C-FABE-BD056DC189D6}"/>
                </a:ext>
              </a:extLst>
            </p:cNvPr>
            <p:cNvGrpSpPr/>
            <p:nvPr/>
          </p:nvGrpSpPr>
          <p:grpSpPr>
            <a:xfrm>
              <a:off x="990426" y="2038724"/>
              <a:ext cx="1482646" cy="1325563"/>
              <a:chOff x="837992" y="1690688"/>
              <a:chExt cx="1944307" cy="1738312"/>
            </a:xfrm>
          </p:grpSpPr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7F9D4071-988C-21AD-3C34-288CF9458F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7365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456D02E4-98E1-5ACC-511E-6A38EE568F3F}"/>
                  </a:ext>
                </a:extLst>
              </p:cNvPr>
              <p:cNvSpPr/>
              <p:nvPr/>
            </p:nvSpPr>
            <p:spPr>
              <a:xfrm>
                <a:off x="837992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E290DD67-A4BB-561D-9D61-A2DEF9993157}"/>
                </a:ext>
              </a:extLst>
            </p:cNvPr>
            <p:cNvSpPr txBox="1"/>
            <p:nvPr/>
          </p:nvSpPr>
          <p:spPr>
            <a:xfrm>
              <a:off x="1408583" y="2963188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23B069D3-C3CB-ED98-9BB5-C668E5EBBE73}"/>
              </a:ext>
            </a:extLst>
          </p:cNvPr>
          <p:cNvGrpSpPr/>
          <p:nvPr/>
        </p:nvGrpSpPr>
        <p:grpSpPr>
          <a:xfrm>
            <a:off x="9635445" y="2038724"/>
            <a:ext cx="1482647" cy="1325564"/>
            <a:chOff x="9635445" y="2038724"/>
            <a:chExt cx="1482647" cy="1325564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7AD786B8-DF67-05C9-F937-E8FAE746D449}"/>
                </a:ext>
              </a:extLst>
            </p:cNvPr>
            <p:cNvGrpSpPr/>
            <p:nvPr/>
          </p:nvGrpSpPr>
          <p:grpSpPr>
            <a:xfrm>
              <a:off x="9635445" y="2038724"/>
              <a:ext cx="1482647" cy="1325564"/>
              <a:chOff x="9261663" y="1690688"/>
              <a:chExt cx="1944307" cy="1738312"/>
            </a:xfrm>
          </p:grpSpPr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8A3065B2-C04B-6770-823A-87AED1BCC1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71036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879C95C8-72DD-6FEB-7D7B-5F8D5B97050A}"/>
                  </a:ext>
                </a:extLst>
              </p:cNvPr>
              <p:cNvSpPr/>
              <p:nvPr/>
            </p:nvSpPr>
            <p:spPr>
              <a:xfrm>
                <a:off x="9261663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F92BCB6-978C-ECD2-CFED-F85B617FF38E}"/>
                </a:ext>
              </a:extLst>
            </p:cNvPr>
            <p:cNvSpPr txBox="1"/>
            <p:nvPr/>
          </p:nvSpPr>
          <p:spPr>
            <a:xfrm>
              <a:off x="10053602" y="2959977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4CE47FB0-05C8-8187-00F0-60A8DD335D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501" y="4514415"/>
            <a:ext cx="830998" cy="830998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52DA6B-B241-80E1-6883-891C6CF58AD3}"/>
              </a:ext>
            </a:extLst>
          </p:cNvPr>
          <p:cNvSpPr txBox="1"/>
          <p:nvPr/>
        </p:nvSpPr>
        <p:spPr>
          <a:xfrm>
            <a:off x="5126735" y="3662380"/>
            <a:ext cx="1938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ＤＸ市役所</a:t>
            </a:r>
            <a:endParaRPr kumimoji="1"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窓口案内</a:t>
            </a: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C22E994-1EAE-70B8-3E9E-0B1EADF852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037" y="5585341"/>
            <a:ext cx="1068307" cy="1068307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DF15E26D-E202-D350-7C76-E7AAB5EEB0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47" y="5345413"/>
            <a:ext cx="830998" cy="830998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5260D10-703B-6ADB-46D3-5F3E6B665C01}"/>
              </a:ext>
            </a:extLst>
          </p:cNvPr>
          <p:cNvSpPr txBox="1"/>
          <p:nvPr/>
        </p:nvSpPr>
        <p:spPr>
          <a:xfrm>
            <a:off x="80781" y="4493378"/>
            <a:ext cx="1938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ＤＸ市役所</a:t>
            </a:r>
            <a:endParaRPr kumimoji="1"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窓口案内</a:t>
            </a: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9812DCD1-3FB9-3A3D-B850-AFA1BC365078}"/>
              </a:ext>
            </a:extLst>
          </p:cNvPr>
          <p:cNvCxnSpPr/>
          <p:nvPr/>
        </p:nvCxnSpPr>
        <p:spPr>
          <a:xfrm flipV="1">
            <a:off x="2054914" y="333358"/>
            <a:ext cx="3625587" cy="61595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吹き出し: 折線 29">
            <a:extLst>
              <a:ext uri="{FF2B5EF4-FFF2-40B4-BE49-F238E27FC236}">
                <a16:creationId xmlns:a16="http://schemas.microsoft.com/office/drawing/2014/main" id="{720503F4-049B-6F6E-42A0-6FA32EF371FC}"/>
              </a:ext>
            </a:extLst>
          </p:cNvPr>
          <p:cNvSpPr/>
          <p:nvPr/>
        </p:nvSpPr>
        <p:spPr>
          <a:xfrm>
            <a:off x="7225463" y="365125"/>
            <a:ext cx="4128337" cy="1499581"/>
          </a:xfrm>
          <a:prstGeom prst="borderCallout2">
            <a:avLst>
              <a:gd name="adj1" fmla="val 57209"/>
              <a:gd name="adj2" fmla="val -876"/>
              <a:gd name="adj3" fmla="val 58615"/>
              <a:gd name="adj4" fmla="val -19578"/>
              <a:gd name="adj5" fmla="val 111197"/>
              <a:gd name="adj6" fmla="val -593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フロアが違うなどで窓口への導線がわかりづらい場合、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0776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コスト詳細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22D492A-05CC-AA7E-AEA1-9B50D71F5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10004562" cy="270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2442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コスト詳細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B4C4C1A-D074-C245-8978-C3CD2B80B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44" y="1900024"/>
            <a:ext cx="11907912" cy="305795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86F511E-E2EB-53F3-BA8B-6457B3AB2C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044" y="5347471"/>
            <a:ext cx="11898385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0407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コスト詳細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6AFBD54-682E-845C-080E-36BF2C7D25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3190"/>
          <a:stretch/>
        </p:blipFill>
        <p:spPr>
          <a:xfrm>
            <a:off x="113465" y="1552313"/>
            <a:ext cx="11965070" cy="2507623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1A253DE-7C8A-FE91-7B44-42D39C2F9F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860" y="3429000"/>
            <a:ext cx="11860280" cy="79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290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A3645C7-9E65-8A86-DD32-65791B1A76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31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108" y="0"/>
            <a:ext cx="316718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競合製品に対する優位</a:t>
            </a: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138C60-B556-2A8B-63AF-657CEBC47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77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ja-JP" altLang="en-US" dirty="0"/>
              <a:t>市役所特化だからこその対応品質かつ低コスト導入が可能</a:t>
            </a:r>
            <a:endParaRPr lang="en-US" altLang="ja-JP" dirty="0"/>
          </a:p>
          <a:p>
            <a:pPr>
              <a:lnSpc>
                <a:spcPts val="3800"/>
              </a:lnSpc>
              <a:spcBef>
                <a:spcPts val="1200"/>
              </a:spcBef>
            </a:pPr>
            <a:r>
              <a:rPr kumimoji="1" lang="ja-JP" altLang="en-US" dirty="0"/>
              <a:t>導入前の対応データは、実際の窓口対応時に装着型の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音声認識マイク</a:t>
            </a:r>
            <a:r>
              <a:rPr lang="ja-JP" altLang="en-US" dirty="0"/>
              <a:t>で</a:t>
            </a:r>
            <a:r>
              <a:rPr kumimoji="1" lang="ja-JP" altLang="en-US" dirty="0"/>
              <a:t>収集することでデータ作成の手間を削減</a:t>
            </a:r>
            <a:endParaRPr kumimoji="1" lang="en-US" altLang="ja-JP" dirty="0"/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ja-JP" altLang="en-US" dirty="0"/>
              <a:t>全国の</a:t>
            </a:r>
            <a:r>
              <a:rPr lang="en-US" altLang="ja-JP" dirty="0"/>
              <a:t>DX</a:t>
            </a:r>
            <a:r>
              <a:rPr lang="ja-JP" altLang="en-US" dirty="0"/>
              <a:t>市役所ユーザのデータに基づき精度を改善</a:t>
            </a:r>
            <a:endParaRPr lang="en-US" altLang="ja-JP" dirty="0"/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ja-JP" altLang="en-US" dirty="0"/>
              <a:t>多言語対応により、外国語話者へのスムーズな案内を提供</a:t>
            </a:r>
            <a:endParaRPr lang="en-US" altLang="ja-JP" dirty="0"/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ja-JP" altLang="en-US" dirty="0"/>
              <a:t>クラウド配信によるアップデートのため、メンテナンスフリー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92832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運用イメージ（導入前）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FE7BF3B2-FC7B-9A92-5BE7-5127BC93B44B}"/>
              </a:ext>
            </a:extLst>
          </p:cNvPr>
          <p:cNvSpPr/>
          <p:nvPr/>
        </p:nvSpPr>
        <p:spPr>
          <a:xfrm>
            <a:off x="3108960" y="6364225"/>
            <a:ext cx="5998464" cy="93244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37121FD-8D9A-4640-6A6D-F4CD556C92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048" y="5501143"/>
            <a:ext cx="1227903" cy="1227903"/>
          </a:xfrm>
          <a:prstGeom prst="rect">
            <a:avLst/>
          </a:prstGeom>
        </p:spPr>
      </p:pic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8027906-5BD3-DD13-7F2A-DAAB527066CD}"/>
              </a:ext>
            </a:extLst>
          </p:cNvPr>
          <p:cNvGrpSpPr/>
          <p:nvPr/>
        </p:nvGrpSpPr>
        <p:grpSpPr>
          <a:xfrm>
            <a:off x="990426" y="2038724"/>
            <a:ext cx="1482646" cy="1325563"/>
            <a:chOff x="990426" y="2038724"/>
            <a:chExt cx="1482646" cy="1325563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57E3881E-9CB0-480C-FABE-BD056DC189D6}"/>
                </a:ext>
              </a:extLst>
            </p:cNvPr>
            <p:cNvGrpSpPr/>
            <p:nvPr/>
          </p:nvGrpSpPr>
          <p:grpSpPr>
            <a:xfrm>
              <a:off x="990426" y="2038724"/>
              <a:ext cx="1482646" cy="1325563"/>
              <a:chOff x="837992" y="1690688"/>
              <a:chExt cx="1944307" cy="1738312"/>
            </a:xfrm>
          </p:grpSpPr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7F9D4071-988C-21AD-3C34-288CF9458F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7365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456D02E4-98E1-5ACC-511E-6A38EE568F3F}"/>
                  </a:ext>
                </a:extLst>
              </p:cNvPr>
              <p:cNvSpPr/>
              <p:nvPr/>
            </p:nvSpPr>
            <p:spPr>
              <a:xfrm>
                <a:off x="837992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E290DD67-A4BB-561D-9D61-A2DEF9993157}"/>
                </a:ext>
              </a:extLst>
            </p:cNvPr>
            <p:cNvSpPr txBox="1"/>
            <p:nvPr/>
          </p:nvSpPr>
          <p:spPr>
            <a:xfrm>
              <a:off x="1408583" y="2963188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DF1B1762-BDDC-21E4-4774-3BFE31F321BC}"/>
              </a:ext>
            </a:extLst>
          </p:cNvPr>
          <p:cNvGrpSpPr/>
          <p:nvPr/>
        </p:nvGrpSpPr>
        <p:grpSpPr>
          <a:xfrm>
            <a:off x="5354675" y="1484873"/>
            <a:ext cx="1482647" cy="1325564"/>
            <a:chOff x="5354675" y="1484873"/>
            <a:chExt cx="1482647" cy="1325564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800F1EB-C0CC-3862-41C6-274F50480F17}"/>
                </a:ext>
              </a:extLst>
            </p:cNvPr>
            <p:cNvGrpSpPr/>
            <p:nvPr/>
          </p:nvGrpSpPr>
          <p:grpSpPr>
            <a:xfrm>
              <a:off x="5354675" y="1484873"/>
              <a:ext cx="1482647" cy="1325564"/>
              <a:chOff x="5123845" y="1690688"/>
              <a:chExt cx="1944307" cy="1738312"/>
            </a:xfrm>
          </p:grpSpPr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EB56314F-4FA1-10A0-6591-12818C60AA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33218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7A427053-CCCA-C41A-159A-D666F80B1CB8}"/>
                  </a:ext>
                </a:extLst>
              </p:cNvPr>
              <p:cNvSpPr/>
              <p:nvPr/>
            </p:nvSpPr>
            <p:spPr>
              <a:xfrm>
                <a:off x="5123845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DDD0BDD6-C908-9633-EFAE-EDE2ED333E7D}"/>
                </a:ext>
              </a:extLst>
            </p:cNvPr>
            <p:cNvSpPr txBox="1"/>
            <p:nvPr/>
          </p:nvSpPr>
          <p:spPr>
            <a:xfrm>
              <a:off x="5785026" y="241471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23B069D3-C3CB-ED98-9BB5-C668E5EBBE73}"/>
              </a:ext>
            </a:extLst>
          </p:cNvPr>
          <p:cNvGrpSpPr/>
          <p:nvPr/>
        </p:nvGrpSpPr>
        <p:grpSpPr>
          <a:xfrm>
            <a:off x="9635445" y="2038724"/>
            <a:ext cx="1482647" cy="1325564"/>
            <a:chOff x="9635445" y="2038724"/>
            <a:chExt cx="1482647" cy="1325564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7AD786B8-DF67-05C9-F937-E8FAE746D449}"/>
                </a:ext>
              </a:extLst>
            </p:cNvPr>
            <p:cNvGrpSpPr/>
            <p:nvPr/>
          </p:nvGrpSpPr>
          <p:grpSpPr>
            <a:xfrm>
              <a:off x="9635445" y="2038724"/>
              <a:ext cx="1482647" cy="1325564"/>
              <a:chOff x="9261663" y="1690688"/>
              <a:chExt cx="1944307" cy="1738312"/>
            </a:xfrm>
          </p:grpSpPr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8A3065B2-C04B-6770-823A-87AED1BCC1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71036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879C95C8-72DD-6FEB-7D7B-5F8D5B97050A}"/>
                  </a:ext>
                </a:extLst>
              </p:cNvPr>
              <p:cNvSpPr/>
              <p:nvPr/>
            </p:nvSpPr>
            <p:spPr>
              <a:xfrm>
                <a:off x="9261663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F92BCB6-978C-ECD2-CFED-F85B617FF38E}"/>
                </a:ext>
              </a:extLst>
            </p:cNvPr>
            <p:cNvSpPr txBox="1"/>
            <p:nvPr/>
          </p:nvSpPr>
          <p:spPr>
            <a:xfrm>
              <a:off x="10053602" y="2959977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70EF2AB3-66E3-5D7D-0334-5902C62AC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341" y="3493714"/>
            <a:ext cx="1068307" cy="1068307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D8DBBB-71C9-23A7-7094-97B7FC4A18CB}"/>
              </a:ext>
            </a:extLst>
          </p:cNvPr>
          <p:cNvSpPr/>
          <p:nvPr/>
        </p:nvSpPr>
        <p:spPr>
          <a:xfrm>
            <a:off x="179832" y="4678652"/>
            <a:ext cx="3441192" cy="1097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順番を待って窓口まで行ったが、身分証や印鑑など必要な物品がなく出直しになってしまう</a:t>
            </a:r>
          </a:p>
        </p:txBody>
      </p:sp>
      <p:pic>
        <p:nvPicPr>
          <p:cNvPr id="20" name="図 19" descr="アイコン&#10;&#10;自動的に生成された説明">
            <a:extLst>
              <a:ext uri="{FF2B5EF4-FFF2-40B4-BE49-F238E27FC236}">
                <a16:creationId xmlns:a16="http://schemas.microsoft.com/office/drawing/2014/main" id="{21CFF913-A60B-C468-2DDE-8C58EA11982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914" y="3518867"/>
            <a:ext cx="761429" cy="571492"/>
          </a:xfrm>
          <a:prstGeom prst="rect">
            <a:avLst/>
          </a:prstGeom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9F9412B6-E6AF-10BA-C4F0-E2D16BACF4C1}"/>
              </a:ext>
            </a:extLst>
          </p:cNvPr>
          <p:cNvSpPr/>
          <p:nvPr/>
        </p:nvSpPr>
        <p:spPr>
          <a:xfrm>
            <a:off x="4428795" y="3673518"/>
            <a:ext cx="3441192" cy="4822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窓口の対応に人が必要</a:t>
            </a: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517A60B4-5B44-4A52-1DF3-49ECAE04E5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590" y="4314896"/>
            <a:ext cx="1010819" cy="1010819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8C5E2436-E91B-3F80-5C97-9BDE395471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06" y="3505042"/>
            <a:ext cx="1068307" cy="1068307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FF518FA5-6885-E1AF-A20C-BC2B487BABE0}"/>
              </a:ext>
            </a:extLst>
          </p:cNvPr>
          <p:cNvSpPr/>
          <p:nvPr/>
        </p:nvSpPr>
        <p:spPr>
          <a:xfrm>
            <a:off x="8570975" y="4714103"/>
            <a:ext cx="3441192" cy="787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要件が不明で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対応に時間がかかる</a:t>
            </a:r>
          </a:p>
        </p:txBody>
      </p:sp>
      <p:sp>
        <p:nvSpPr>
          <p:cNvPr id="37" name="吹き出し: 円形 36">
            <a:extLst>
              <a:ext uri="{FF2B5EF4-FFF2-40B4-BE49-F238E27FC236}">
                <a16:creationId xmlns:a16="http://schemas.microsoft.com/office/drawing/2014/main" id="{833A9A9C-ACC6-B72C-EA1D-7E5DAADDBB55}"/>
              </a:ext>
            </a:extLst>
          </p:cNvPr>
          <p:cNvSpPr/>
          <p:nvPr/>
        </p:nvSpPr>
        <p:spPr>
          <a:xfrm>
            <a:off x="7999452" y="3049541"/>
            <a:ext cx="1845071" cy="759321"/>
          </a:xfrm>
          <a:prstGeom prst="wedgeEllipseCallout">
            <a:avLst>
              <a:gd name="adj1" fmla="val 59208"/>
              <a:gd name="adj2" fmla="val 777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Excuse</a:t>
            </a:r>
            <a:r>
              <a:rPr kumimoji="1" lang="ja-JP" altLang="en-US" dirty="0"/>
              <a:t> </a:t>
            </a:r>
            <a:r>
              <a:rPr lang="en-US" altLang="ja-JP" dirty="0"/>
              <a:t>me…</a:t>
            </a:r>
            <a:endParaRPr kumimoji="1" lang="ja-JP" altLang="en-US" dirty="0"/>
          </a:p>
        </p:txBody>
      </p:sp>
      <p:sp>
        <p:nvSpPr>
          <p:cNvPr id="38" name="吹き出し: 円形 37">
            <a:extLst>
              <a:ext uri="{FF2B5EF4-FFF2-40B4-BE49-F238E27FC236}">
                <a16:creationId xmlns:a16="http://schemas.microsoft.com/office/drawing/2014/main" id="{DBAE028D-EF62-322E-0DB5-C008FA0C1D33}"/>
              </a:ext>
            </a:extLst>
          </p:cNvPr>
          <p:cNvSpPr/>
          <p:nvPr/>
        </p:nvSpPr>
        <p:spPr>
          <a:xfrm>
            <a:off x="10222992" y="1077957"/>
            <a:ext cx="1642207" cy="675834"/>
          </a:xfrm>
          <a:prstGeom prst="wedgeEllipseCallout">
            <a:avLst>
              <a:gd name="adj1" fmla="val -31875"/>
              <a:gd name="adj2" fmla="val 798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？？？</a:t>
            </a: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28A0925A-39C5-9429-0581-99C95BCB726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172" y="1922553"/>
            <a:ext cx="399351" cy="39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81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3" grpId="0" animBg="1"/>
      <p:bldP spid="36" grpId="0" animBg="1"/>
      <p:bldP spid="37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運用イメージ（導入後）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FE7BF3B2-FC7B-9A92-5BE7-5127BC93B44B}"/>
              </a:ext>
            </a:extLst>
          </p:cNvPr>
          <p:cNvSpPr/>
          <p:nvPr/>
        </p:nvSpPr>
        <p:spPr>
          <a:xfrm>
            <a:off x="3108960" y="6364225"/>
            <a:ext cx="5998464" cy="93244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37121FD-8D9A-4640-6A6D-F4CD556C92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048" y="5501143"/>
            <a:ext cx="1227903" cy="1227903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3C54F014-BC01-6404-4160-296CB16DE6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501" y="4360103"/>
            <a:ext cx="830998" cy="830998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CC70271-32CE-CB5D-06C0-B1DDB305EBF9}"/>
              </a:ext>
            </a:extLst>
          </p:cNvPr>
          <p:cNvSpPr txBox="1"/>
          <p:nvPr/>
        </p:nvSpPr>
        <p:spPr>
          <a:xfrm>
            <a:off x="5126735" y="3508068"/>
            <a:ext cx="1938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ＤＸ市役所</a:t>
            </a:r>
            <a:endParaRPr kumimoji="1"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窓口案内</a:t>
            </a: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吹き出し: 折線 21">
            <a:extLst>
              <a:ext uri="{FF2B5EF4-FFF2-40B4-BE49-F238E27FC236}">
                <a16:creationId xmlns:a16="http://schemas.microsoft.com/office/drawing/2014/main" id="{8989FA47-1F4D-F42D-D62E-A587EAB62553}"/>
              </a:ext>
            </a:extLst>
          </p:cNvPr>
          <p:cNvSpPr/>
          <p:nvPr/>
        </p:nvSpPr>
        <p:spPr>
          <a:xfrm>
            <a:off x="7541469" y="3752968"/>
            <a:ext cx="4187952" cy="878845"/>
          </a:xfrm>
          <a:prstGeom prst="borderCallout2">
            <a:avLst>
              <a:gd name="adj1" fmla="val 18750"/>
              <a:gd name="adj2" fmla="val -8333"/>
              <a:gd name="adj3" fmla="val 20830"/>
              <a:gd name="adj4" fmla="val -13174"/>
              <a:gd name="adj5" fmla="val 97664"/>
              <a:gd name="adj6" fmla="val -243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市役所の窓口として、要件を聞き取り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行いたい手続きに応じて、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最適な窓口を案内。</a:t>
            </a:r>
          </a:p>
        </p:txBody>
      </p:sp>
      <p:sp>
        <p:nvSpPr>
          <p:cNvPr id="23" name="吹き出し: 折線 22">
            <a:extLst>
              <a:ext uri="{FF2B5EF4-FFF2-40B4-BE49-F238E27FC236}">
                <a16:creationId xmlns:a16="http://schemas.microsoft.com/office/drawing/2014/main" id="{4F843DCE-B8EB-0CAB-FEB3-585C8150360A}"/>
              </a:ext>
            </a:extLst>
          </p:cNvPr>
          <p:cNvSpPr/>
          <p:nvPr/>
        </p:nvSpPr>
        <p:spPr>
          <a:xfrm>
            <a:off x="7777384" y="5255744"/>
            <a:ext cx="4187952" cy="87884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5514"/>
              <a:gd name="adj6" fmla="val -300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手続きに必要な物品の確認を実施。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窓口到達後の手戻りを予防。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8027906-5BD3-DD13-7F2A-DAAB527066CD}"/>
              </a:ext>
            </a:extLst>
          </p:cNvPr>
          <p:cNvGrpSpPr/>
          <p:nvPr/>
        </p:nvGrpSpPr>
        <p:grpSpPr>
          <a:xfrm>
            <a:off x="990426" y="2038724"/>
            <a:ext cx="1482646" cy="1325563"/>
            <a:chOff x="990426" y="2038724"/>
            <a:chExt cx="1482646" cy="1325563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57E3881E-9CB0-480C-FABE-BD056DC189D6}"/>
                </a:ext>
              </a:extLst>
            </p:cNvPr>
            <p:cNvGrpSpPr/>
            <p:nvPr/>
          </p:nvGrpSpPr>
          <p:grpSpPr>
            <a:xfrm>
              <a:off x="990426" y="2038724"/>
              <a:ext cx="1482646" cy="1325563"/>
              <a:chOff x="837992" y="1690688"/>
              <a:chExt cx="1944307" cy="1738312"/>
            </a:xfrm>
          </p:grpSpPr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7F9D4071-988C-21AD-3C34-288CF9458F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7365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456D02E4-98E1-5ACC-511E-6A38EE568F3F}"/>
                  </a:ext>
                </a:extLst>
              </p:cNvPr>
              <p:cNvSpPr/>
              <p:nvPr/>
            </p:nvSpPr>
            <p:spPr>
              <a:xfrm>
                <a:off x="837992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E290DD67-A4BB-561D-9D61-A2DEF9993157}"/>
                </a:ext>
              </a:extLst>
            </p:cNvPr>
            <p:cNvSpPr txBox="1"/>
            <p:nvPr/>
          </p:nvSpPr>
          <p:spPr>
            <a:xfrm>
              <a:off x="1408583" y="2963188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DF1B1762-BDDC-21E4-4774-3BFE31F321BC}"/>
              </a:ext>
            </a:extLst>
          </p:cNvPr>
          <p:cNvGrpSpPr/>
          <p:nvPr/>
        </p:nvGrpSpPr>
        <p:grpSpPr>
          <a:xfrm>
            <a:off x="5354675" y="1484873"/>
            <a:ext cx="1482647" cy="1325564"/>
            <a:chOff x="5354675" y="1484873"/>
            <a:chExt cx="1482647" cy="1325564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800F1EB-C0CC-3862-41C6-274F50480F17}"/>
                </a:ext>
              </a:extLst>
            </p:cNvPr>
            <p:cNvGrpSpPr/>
            <p:nvPr/>
          </p:nvGrpSpPr>
          <p:grpSpPr>
            <a:xfrm>
              <a:off x="5354675" y="1484873"/>
              <a:ext cx="1482647" cy="1325564"/>
              <a:chOff x="5123845" y="1690688"/>
              <a:chExt cx="1944307" cy="1738312"/>
            </a:xfrm>
          </p:grpSpPr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EB56314F-4FA1-10A0-6591-12818C60AA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33218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7A427053-CCCA-C41A-159A-D666F80B1CB8}"/>
                  </a:ext>
                </a:extLst>
              </p:cNvPr>
              <p:cNvSpPr/>
              <p:nvPr/>
            </p:nvSpPr>
            <p:spPr>
              <a:xfrm>
                <a:off x="5123845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DDD0BDD6-C908-9633-EFAE-EDE2ED333E7D}"/>
                </a:ext>
              </a:extLst>
            </p:cNvPr>
            <p:cNvSpPr txBox="1"/>
            <p:nvPr/>
          </p:nvSpPr>
          <p:spPr>
            <a:xfrm>
              <a:off x="5785026" y="241471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23B069D3-C3CB-ED98-9BB5-C668E5EBBE73}"/>
              </a:ext>
            </a:extLst>
          </p:cNvPr>
          <p:cNvGrpSpPr/>
          <p:nvPr/>
        </p:nvGrpSpPr>
        <p:grpSpPr>
          <a:xfrm>
            <a:off x="9635445" y="2038724"/>
            <a:ext cx="1482647" cy="1325564"/>
            <a:chOff x="9635445" y="2038724"/>
            <a:chExt cx="1482647" cy="1325564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7AD786B8-DF67-05C9-F937-E8FAE746D449}"/>
                </a:ext>
              </a:extLst>
            </p:cNvPr>
            <p:cNvGrpSpPr/>
            <p:nvPr/>
          </p:nvGrpSpPr>
          <p:grpSpPr>
            <a:xfrm>
              <a:off x="9635445" y="2038724"/>
              <a:ext cx="1482647" cy="1325564"/>
              <a:chOff x="9261663" y="1690688"/>
              <a:chExt cx="1944307" cy="1738312"/>
            </a:xfrm>
          </p:grpSpPr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8A3065B2-C04B-6770-823A-87AED1BCC1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71036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879C95C8-72DD-6FEB-7D7B-5F8D5B97050A}"/>
                  </a:ext>
                </a:extLst>
              </p:cNvPr>
              <p:cNvSpPr/>
              <p:nvPr/>
            </p:nvSpPr>
            <p:spPr>
              <a:xfrm>
                <a:off x="9261663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F92BCB6-978C-ECD2-CFED-F85B617FF38E}"/>
                </a:ext>
              </a:extLst>
            </p:cNvPr>
            <p:cNvSpPr txBox="1"/>
            <p:nvPr/>
          </p:nvSpPr>
          <p:spPr>
            <a:xfrm>
              <a:off x="10053602" y="2959977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32DEC8C4-AC85-85EF-1174-C066208754D9}"/>
              </a:ext>
            </a:extLst>
          </p:cNvPr>
          <p:cNvCxnSpPr/>
          <p:nvPr/>
        </p:nvCxnSpPr>
        <p:spPr>
          <a:xfrm flipH="1" flipV="1">
            <a:off x="2237159" y="3508068"/>
            <a:ext cx="3117516" cy="2607026"/>
          </a:xfrm>
          <a:prstGeom prst="straightConnector1">
            <a:avLst/>
          </a:prstGeom>
          <a:ln w="2540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 descr="アイコン&#10;&#10;自動的に生成された説明">
            <a:extLst>
              <a:ext uri="{FF2B5EF4-FFF2-40B4-BE49-F238E27FC236}">
                <a16:creationId xmlns:a16="http://schemas.microsoft.com/office/drawing/2014/main" id="{C8799809-A839-0D2E-391D-44087F6BED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89" y="4725033"/>
            <a:ext cx="715199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13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運用イメージ（導入前）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FE7BF3B2-FC7B-9A92-5BE7-5127BC93B44B}"/>
              </a:ext>
            </a:extLst>
          </p:cNvPr>
          <p:cNvSpPr/>
          <p:nvPr/>
        </p:nvSpPr>
        <p:spPr>
          <a:xfrm>
            <a:off x="3108960" y="6364225"/>
            <a:ext cx="5998464" cy="93244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8027906-5BD3-DD13-7F2A-DAAB527066CD}"/>
              </a:ext>
            </a:extLst>
          </p:cNvPr>
          <p:cNvGrpSpPr/>
          <p:nvPr/>
        </p:nvGrpSpPr>
        <p:grpSpPr>
          <a:xfrm>
            <a:off x="990426" y="2038724"/>
            <a:ext cx="1482646" cy="1325563"/>
            <a:chOff x="990426" y="2038724"/>
            <a:chExt cx="1482646" cy="1325563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57E3881E-9CB0-480C-FABE-BD056DC189D6}"/>
                </a:ext>
              </a:extLst>
            </p:cNvPr>
            <p:cNvGrpSpPr/>
            <p:nvPr/>
          </p:nvGrpSpPr>
          <p:grpSpPr>
            <a:xfrm>
              <a:off x="990426" y="2038724"/>
              <a:ext cx="1482646" cy="1325563"/>
              <a:chOff x="837992" y="1690688"/>
              <a:chExt cx="1944307" cy="1738312"/>
            </a:xfrm>
          </p:grpSpPr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7F9D4071-988C-21AD-3C34-288CF9458F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7365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456D02E4-98E1-5ACC-511E-6A38EE568F3F}"/>
                  </a:ext>
                </a:extLst>
              </p:cNvPr>
              <p:cNvSpPr/>
              <p:nvPr/>
            </p:nvSpPr>
            <p:spPr>
              <a:xfrm>
                <a:off x="837992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E290DD67-A4BB-561D-9D61-A2DEF9993157}"/>
                </a:ext>
              </a:extLst>
            </p:cNvPr>
            <p:cNvSpPr txBox="1"/>
            <p:nvPr/>
          </p:nvSpPr>
          <p:spPr>
            <a:xfrm>
              <a:off x="1408583" y="2963188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DF1B1762-BDDC-21E4-4774-3BFE31F321BC}"/>
              </a:ext>
            </a:extLst>
          </p:cNvPr>
          <p:cNvGrpSpPr/>
          <p:nvPr/>
        </p:nvGrpSpPr>
        <p:grpSpPr>
          <a:xfrm>
            <a:off x="5354675" y="1484873"/>
            <a:ext cx="1482647" cy="1325564"/>
            <a:chOff x="5354675" y="1484873"/>
            <a:chExt cx="1482647" cy="1325564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800F1EB-C0CC-3862-41C6-274F50480F17}"/>
                </a:ext>
              </a:extLst>
            </p:cNvPr>
            <p:cNvGrpSpPr/>
            <p:nvPr/>
          </p:nvGrpSpPr>
          <p:grpSpPr>
            <a:xfrm>
              <a:off x="5354675" y="1484873"/>
              <a:ext cx="1482647" cy="1325564"/>
              <a:chOff x="5123845" y="1690688"/>
              <a:chExt cx="1944307" cy="1738312"/>
            </a:xfrm>
          </p:grpSpPr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EB56314F-4FA1-10A0-6591-12818C60AA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33218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7A427053-CCCA-C41A-159A-D666F80B1CB8}"/>
                  </a:ext>
                </a:extLst>
              </p:cNvPr>
              <p:cNvSpPr/>
              <p:nvPr/>
            </p:nvSpPr>
            <p:spPr>
              <a:xfrm>
                <a:off x="5123845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DDD0BDD6-C908-9633-EFAE-EDE2ED333E7D}"/>
                </a:ext>
              </a:extLst>
            </p:cNvPr>
            <p:cNvSpPr txBox="1"/>
            <p:nvPr/>
          </p:nvSpPr>
          <p:spPr>
            <a:xfrm>
              <a:off x="5785026" y="241471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23B069D3-C3CB-ED98-9BB5-C668E5EBBE73}"/>
              </a:ext>
            </a:extLst>
          </p:cNvPr>
          <p:cNvGrpSpPr/>
          <p:nvPr/>
        </p:nvGrpSpPr>
        <p:grpSpPr>
          <a:xfrm>
            <a:off x="9635445" y="2038724"/>
            <a:ext cx="1482647" cy="1325564"/>
            <a:chOff x="9635445" y="2038724"/>
            <a:chExt cx="1482647" cy="1325564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7AD786B8-DF67-05C9-F937-E8FAE746D449}"/>
                </a:ext>
              </a:extLst>
            </p:cNvPr>
            <p:cNvGrpSpPr/>
            <p:nvPr/>
          </p:nvGrpSpPr>
          <p:grpSpPr>
            <a:xfrm>
              <a:off x="9635445" y="2038724"/>
              <a:ext cx="1482647" cy="1325564"/>
              <a:chOff x="9261663" y="1690688"/>
              <a:chExt cx="1944307" cy="1738312"/>
            </a:xfrm>
          </p:grpSpPr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8A3065B2-C04B-6770-823A-87AED1BCC1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71036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879C95C8-72DD-6FEB-7D7B-5F8D5B97050A}"/>
                  </a:ext>
                </a:extLst>
              </p:cNvPr>
              <p:cNvSpPr/>
              <p:nvPr/>
            </p:nvSpPr>
            <p:spPr>
              <a:xfrm>
                <a:off x="9261663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F92BCB6-978C-ECD2-CFED-F85B617FF38E}"/>
                </a:ext>
              </a:extLst>
            </p:cNvPr>
            <p:cNvSpPr txBox="1"/>
            <p:nvPr/>
          </p:nvSpPr>
          <p:spPr>
            <a:xfrm>
              <a:off x="10053602" y="2959977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pic>
        <p:nvPicPr>
          <p:cNvPr id="4" name="図 3">
            <a:extLst>
              <a:ext uri="{FF2B5EF4-FFF2-40B4-BE49-F238E27FC236}">
                <a16:creationId xmlns:a16="http://schemas.microsoft.com/office/drawing/2014/main" id="{AA12DA76-8485-E049-79B2-B721DBA727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493" y="5311652"/>
            <a:ext cx="1283913" cy="1283913"/>
          </a:xfrm>
          <a:prstGeom prst="rect">
            <a:avLst/>
          </a:prstGeom>
        </p:spPr>
      </p:pic>
      <p:sp>
        <p:nvSpPr>
          <p:cNvPr id="8" name="吹き出し: 円形 7">
            <a:extLst>
              <a:ext uri="{FF2B5EF4-FFF2-40B4-BE49-F238E27FC236}">
                <a16:creationId xmlns:a16="http://schemas.microsoft.com/office/drawing/2014/main" id="{A4604723-66C3-68C1-0750-5E227A16AACB}"/>
              </a:ext>
            </a:extLst>
          </p:cNvPr>
          <p:cNvSpPr/>
          <p:nvPr/>
        </p:nvSpPr>
        <p:spPr>
          <a:xfrm>
            <a:off x="3260057" y="4716098"/>
            <a:ext cx="2330533" cy="959108"/>
          </a:xfrm>
          <a:prstGeom prst="wedgeEllipseCallout">
            <a:avLst>
              <a:gd name="adj1" fmla="val 59208"/>
              <a:gd name="adj2" fmla="val 777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Excuse</a:t>
            </a:r>
            <a:r>
              <a:rPr kumimoji="1" lang="ja-JP" altLang="en-US" dirty="0"/>
              <a:t> </a:t>
            </a:r>
            <a:r>
              <a:rPr lang="en-US" altLang="ja-JP" dirty="0"/>
              <a:t>me…</a:t>
            </a:r>
            <a:endParaRPr kumimoji="1" lang="ja-JP" altLang="en-US" dirty="0"/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95C1E078-FAA8-18B6-5FF3-6BC0937F4A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039" y="3895943"/>
            <a:ext cx="1010819" cy="1010819"/>
          </a:xfrm>
          <a:prstGeom prst="rect">
            <a:avLst/>
          </a:prstGeom>
        </p:spPr>
      </p:pic>
      <p:sp>
        <p:nvSpPr>
          <p:cNvPr id="21" name="吹き出し: 円形 20">
            <a:extLst>
              <a:ext uri="{FF2B5EF4-FFF2-40B4-BE49-F238E27FC236}">
                <a16:creationId xmlns:a16="http://schemas.microsoft.com/office/drawing/2014/main" id="{39A65A2D-D4BD-CD6D-E223-2803C090FBE2}"/>
              </a:ext>
            </a:extLst>
          </p:cNvPr>
          <p:cNvSpPr/>
          <p:nvPr/>
        </p:nvSpPr>
        <p:spPr>
          <a:xfrm>
            <a:off x="7096455" y="3572861"/>
            <a:ext cx="2330533" cy="959108"/>
          </a:xfrm>
          <a:prstGeom prst="wedgeEllipseCallout">
            <a:avLst>
              <a:gd name="adj1" fmla="val -74193"/>
              <a:gd name="adj2" fmla="val 663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？？？</a:t>
            </a: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0F1C5E1-098A-9429-C409-4074B198C3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203" y="3654235"/>
            <a:ext cx="566738" cy="566738"/>
          </a:xfrm>
          <a:prstGeom prst="rect">
            <a:avLst/>
          </a:prstGeom>
        </p:spPr>
      </p:pic>
      <p:sp>
        <p:nvSpPr>
          <p:cNvPr id="3" name="吹き出し: 折線 2">
            <a:extLst>
              <a:ext uri="{FF2B5EF4-FFF2-40B4-BE49-F238E27FC236}">
                <a16:creationId xmlns:a16="http://schemas.microsoft.com/office/drawing/2014/main" id="{A65D00FC-B4C0-BEC2-6C2A-B4CE735891F9}"/>
              </a:ext>
            </a:extLst>
          </p:cNvPr>
          <p:cNvSpPr/>
          <p:nvPr/>
        </p:nvSpPr>
        <p:spPr>
          <a:xfrm>
            <a:off x="7889737" y="4848443"/>
            <a:ext cx="4187952" cy="1283913"/>
          </a:xfrm>
          <a:prstGeom prst="borderCallout2">
            <a:avLst>
              <a:gd name="adj1" fmla="val 18750"/>
              <a:gd name="adj2" fmla="val -8333"/>
              <a:gd name="adj3" fmla="val 20830"/>
              <a:gd name="adj4" fmla="val -13174"/>
              <a:gd name="adj5" fmla="val 1942"/>
              <a:gd name="adj6" fmla="val -31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外国語話者からの要件の聞き取り、窓口への案内は対応に時間がかかり、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市役所職員に大きな負荷となる。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1629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運用イメージ（導入後）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FE7BF3B2-FC7B-9A92-5BE7-5127BC93B44B}"/>
              </a:ext>
            </a:extLst>
          </p:cNvPr>
          <p:cNvSpPr/>
          <p:nvPr/>
        </p:nvSpPr>
        <p:spPr>
          <a:xfrm>
            <a:off x="3108960" y="6364225"/>
            <a:ext cx="5998464" cy="93244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3C54F014-BC01-6404-4160-296CB16DE6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501" y="4360103"/>
            <a:ext cx="830998" cy="830998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CC70271-32CE-CB5D-06C0-B1DDB305EBF9}"/>
              </a:ext>
            </a:extLst>
          </p:cNvPr>
          <p:cNvSpPr txBox="1"/>
          <p:nvPr/>
        </p:nvSpPr>
        <p:spPr>
          <a:xfrm>
            <a:off x="5126735" y="3508068"/>
            <a:ext cx="1938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ＤＸ市役所</a:t>
            </a:r>
            <a:endParaRPr kumimoji="1"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窓口案内</a:t>
            </a: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吹き出し: 折線 21">
            <a:extLst>
              <a:ext uri="{FF2B5EF4-FFF2-40B4-BE49-F238E27FC236}">
                <a16:creationId xmlns:a16="http://schemas.microsoft.com/office/drawing/2014/main" id="{8989FA47-1F4D-F42D-D62E-A587EAB62553}"/>
              </a:ext>
            </a:extLst>
          </p:cNvPr>
          <p:cNvSpPr/>
          <p:nvPr/>
        </p:nvSpPr>
        <p:spPr>
          <a:xfrm>
            <a:off x="7541469" y="3752968"/>
            <a:ext cx="4187952" cy="1601501"/>
          </a:xfrm>
          <a:prstGeom prst="borderCallout2">
            <a:avLst>
              <a:gd name="adj1" fmla="val 18750"/>
              <a:gd name="adj2" fmla="val -8333"/>
              <a:gd name="adj3" fmla="val 20830"/>
              <a:gd name="adj4" fmla="val -13174"/>
              <a:gd name="adj5" fmla="val 60615"/>
              <a:gd name="adj6" fmla="val -243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ＤＸ市役所が外国語話者の要件を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聞き取り、最適な窓口へ案内</a:t>
            </a: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手続きの内容を番号で提示し、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窓口担当者へ手続き番号の伝達を依頼</a:t>
            </a: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8027906-5BD3-DD13-7F2A-DAAB527066CD}"/>
              </a:ext>
            </a:extLst>
          </p:cNvPr>
          <p:cNvGrpSpPr/>
          <p:nvPr/>
        </p:nvGrpSpPr>
        <p:grpSpPr>
          <a:xfrm>
            <a:off x="990426" y="2038724"/>
            <a:ext cx="1482646" cy="1325563"/>
            <a:chOff x="990426" y="2038724"/>
            <a:chExt cx="1482646" cy="1325563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57E3881E-9CB0-480C-FABE-BD056DC189D6}"/>
                </a:ext>
              </a:extLst>
            </p:cNvPr>
            <p:cNvGrpSpPr/>
            <p:nvPr/>
          </p:nvGrpSpPr>
          <p:grpSpPr>
            <a:xfrm>
              <a:off x="990426" y="2038724"/>
              <a:ext cx="1482646" cy="1325563"/>
              <a:chOff x="837992" y="1690688"/>
              <a:chExt cx="1944307" cy="1738312"/>
            </a:xfrm>
          </p:grpSpPr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7F9D4071-988C-21AD-3C34-288CF9458F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7365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456D02E4-98E1-5ACC-511E-6A38EE568F3F}"/>
                  </a:ext>
                </a:extLst>
              </p:cNvPr>
              <p:cNvSpPr/>
              <p:nvPr/>
            </p:nvSpPr>
            <p:spPr>
              <a:xfrm>
                <a:off x="837992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E290DD67-A4BB-561D-9D61-A2DEF9993157}"/>
                </a:ext>
              </a:extLst>
            </p:cNvPr>
            <p:cNvSpPr txBox="1"/>
            <p:nvPr/>
          </p:nvSpPr>
          <p:spPr>
            <a:xfrm>
              <a:off x="1408583" y="2963188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DF1B1762-BDDC-21E4-4774-3BFE31F321BC}"/>
              </a:ext>
            </a:extLst>
          </p:cNvPr>
          <p:cNvGrpSpPr/>
          <p:nvPr/>
        </p:nvGrpSpPr>
        <p:grpSpPr>
          <a:xfrm>
            <a:off x="5354675" y="1484873"/>
            <a:ext cx="1482647" cy="1325564"/>
            <a:chOff x="5354675" y="1484873"/>
            <a:chExt cx="1482647" cy="1325564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800F1EB-C0CC-3862-41C6-274F50480F17}"/>
                </a:ext>
              </a:extLst>
            </p:cNvPr>
            <p:cNvGrpSpPr/>
            <p:nvPr/>
          </p:nvGrpSpPr>
          <p:grpSpPr>
            <a:xfrm>
              <a:off x="5354675" y="1484873"/>
              <a:ext cx="1482647" cy="1325564"/>
              <a:chOff x="5123845" y="1690688"/>
              <a:chExt cx="1944307" cy="1738312"/>
            </a:xfrm>
          </p:grpSpPr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EB56314F-4FA1-10A0-6591-12818C60AA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33218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7A427053-CCCA-C41A-159A-D666F80B1CB8}"/>
                  </a:ext>
                </a:extLst>
              </p:cNvPr>
              <p:cNvSpPr/>
              <p:nvPr/>
            </p:nvSpPr>
            <p:spPr>
              <a:xfrm>
                <a:off x="5123845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DDD0BDD6-C908-9633-EFAE-EDE2ED333E7D}"/>
                </a:ext>
              </a:extLst>
            </p:cNvPr>
            <p:cNvSpPr txBox="1"/>
            <p:nvPr/>
          </p:nvSpPr>
          <p:spPr>
            <a:xfrm>
              <a:off x="5785026" y="241471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23B069D3-C3CB-ED98-9BB5-C668E5EBBE73}"/>
              </a:ext>
            </a:extLst>
          </p:cNvPr>
          <p:cNvGrpSpPr/>
          <p:nvPr/>
        </p:nvGrpSpPr>
        <p:grpSpPr>
          <a:xfrm>
            <a:off x="9635445" y="2038724"/>
            <a:ext cx="1482647" cy="1325564"/>
            <a:chOff x="9635445" y="2038724"/>
            <a:chExt cx="1482647" cy="1325564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7AD786B8-DF67-05C9-F937-E8FAE746D449}"/>
                </a:ext>
              </a:extLst>
            </p:cNvPr>
            <p:cNvGrpSpPr/>
            <p:nvPr/>
          </p:nvGrpSpPr>
          <p:grpSpPr>
            <a:xfrm>
              <a:off x="9635445" y="2038724"/>
              <a:ext cx="1482647" cy="1325564"/>
              <a:chOff x="9261663" y="1690688"/>
              <a:chExt cx="1944307" cy="1738312"/>
            </a:xfrm>
          </p:grpSpPr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8A3065B2-C04B-6770-823A-87AED1BCC1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71036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879C95C8-72DD-6FEB-7D7B-5F8D5B97050A}"/>
                  </a:ext>
                </a:extLst>
              </p:cNvPr>
              <p:cNvSpPr/>
              <p:nvPr/>
            </p:nvSpPr>
            <p:spPr>
              <a:xfrm>
                <a:off x="9261663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F92BCB6-978C-ECD2-CFED-F85B617FF38E}"/>
                </a:ext>
              </a:extLst>
            </p:cNvPr>
            <p:cNvSpPr txBox="1"/>
            <p:nvPr/>
          </p:nvSpPr>
          <p:spPr>
            <a:xfrm>
              <a:off x="10053602" y="2959977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525EB359-CEF7-0865-8154-41F2233B49A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041" y="5457314"/>
            <a:ext cx="1283913" cy="1283913"/>
          </a:xfrm>
          <a:prstGeom prst="rect">
            <a:avLst/>
          </a:prstGeom>
        </p:spPr>
      </p:pic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4246D809-ECF3-3D35-7A12-6DCFBBC37B45}"/>
              </a:ext>
            </a:extLst>
          </p:cNvPr>
          <p:cNvSpPr/>
          <p:nvPr/>
        </p:nvSpPr>
        <p:spPr>
          <a:xfrm>
            <a:off x="3260057" y="4716098"/>
            <a:ext cx="2330533" cy="959108"/>
          </a:xfrm>
          <a:prstGeom prst="wedgeEllipseCallout">
            <a:avLst>
              <a:gd name="adj1" fmla="val 59208"/>
              <a:gd name="adj2" fmla="val 777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Wao!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8195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D353C-7EB4-9185-596C-CF806FC8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運用イメージ（導入後）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FE7BF3B2-FC7B-9A92-5BE7-5127BC93B44B}"/>
              </a:ext>
            </a:extLst>
          </p:cNvPr>
          <p:cNvSpPr/>
          <p:nvPr/>
        </p:nvSpPr>
        <p:spPr>
          <a:xfrm>
            <a:off x="3108960" y="6364225"/>
            <a:ext cx="5998464" cy="93244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吹き出し: 折線 21">
            <a:extLst>
              <a:ext uri="{FF2B5EF4-FFF2-40B4-BE49-F238E27FC236}">
                <a16:creationId xmlns:a16="http://schemas.microsoft.com/office/drawing/2014/main" id="{8989FA47-1F4D-F42D-D62E-A587EAB62553}"/>
              </a:ext>
            </a:extLst>
          </p:cNvPr>
          <p:cNvSpPr/>
          <p:nvPr/>
        </p:nvSpPr>
        <p:spPr>
          <a:xfrm>
            <a:off x="4002022" y="4297041"/>
            <a:ext cx="4187952" cy="1601501"/>
          </a:xfrm>
          <a:prstGeom prst="borderCallout2">
            <a:avLst>
              <a:gd name="adj1" fmla="val 46157"/>
              <a:gd name="adj2" fmla="val 103457"/>
              <a:gd name="adj3" fmla="val 42527"/>
              <a:gd name="adj4" fmla="val 127437"/>
              <a:gd name="adj5" fmla="val -4475"/>
              <a:gd name="adj6" fmla="val 1358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ＤＸ市役所が外国語話者の要件を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聞き取り、最適な窓口へ案内</a:t>
            </a: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手続きの内容を番号で提示し、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窓口担当者へは番号を伝達して対応</a:t>
            </a: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8027906-5BD3-DD13-7F2A-DAAB527066CD}"/>
              </a:ext>
            </a:extLst>
          </p:cNvPr>
          <p:cNvGrpSpPr/>
          <p:nvPr/>
        </p:nvGrpSpPr>
        <p:grpSpPr>
          <a:xfrm>
            <a:off x="990426" y="2038724"/>
            <a:ext cx="1482646" cy="1325563"/>
            <a:chOff x="990426" y="2038724"/>
            <a:chExt cx="1482646" cy="1325563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57E3881E-9CB0-480C-FABE-BD056DC189D6}"/>
                </a:ext>
              </a:extLst>
            </p:cNvPr>
            <p:cNvGrpSpPr/>
            <p:nvPr/>
          </p:nvGrpSpPr>
          <p:grpSpPr>
            <a:xfrm>
              <a:off x="990426" y="2038724"/>
              <a:ext cx="1482646" cy="1325563"/>
              <a:chOff x="837992" y="1690688"/>
              <a:chExt cx="1944307" cy="1738312"/>
            </a:xfrm>
          </p:grpSpPr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7F9D4071-988C-21AD-3C34-288CF9458F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7365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456D02E4-98E1-5ACC-511E-6A38EE568F3F}"/>
                  </a:ext>
                </a:extLst>
              </p:cNvPr>
              <p:cNvSpPr/>
              <p:nvPr/>
            </p:nvSpPr>
            <p:spPr>
              <a:xfrm>
                <a:off x="837992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E290DD67-A4BB-561D-9D61-A2DEF9993157}"/>
                </a:ext>
              </a:extLst>
            </p:cNvPr>
            <p:cNvSpPr txBox="1"/>
            <p:nvPr/>
          </p:nvSpPr>
          <p:spPr>
            <a:xfrm>
              <a:off x="1408583" y="2963188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DF1B1762-BDDC-21E4-4774-3BFE31F321BC}"/>
              </a:ext>
            </a:extLst>
          </p:cNvPr>
          <p:cNvGrpSpPr/>
          <p:nvPr/>
        </p:nvGrpSpPr>
        <p:grpSpPr>
          <a:xfrm>
            <a:off x="5354675" y="1484873"/>
            <a:ext cx="1482647" cy="1325564"/>
            <a:chOff x="5354675" y="1484873"/>
            <a:chExt cx="1482647" cy="1325564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800F1EB-C0CC-3862-41C6-274F50480F17}"/>
                </a:ext>
              </a:extLst>
            </p:cNvPr>
            <p:cNvGrpSpPr/>
            <p:nvPr/>
          </p:nvGrpSpPr>
          <p:grpSpPr>
            <a:xfrm>
              <a:off x="5354675" y="1484873"/>
              <a:ext cx="1482647" cy="1325564"/>
              <a:chOff x="5123845" y="1690688"/>
              <a:chExt cx="1944307" cy="1738312"/>
            </a:xfrm>
          </p:grpSpPr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EB56314F-4FA1-10A0-6591-12818C60AA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33218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7A427053-CCCA-C41A-159A-D666F80B1CB8}"/>
                  </a:ext>
                </a:extLst>
              </p:cNvPr>
              <p:cNvSpPr/>
              <p:nvPr/>
            </p:nvSpPr>
            <p:spPr>
              <a:xfrm>
                <a:off x="5123845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DDD0BDD6-C908-9633-EFAE-EDE2ED333E7D}"/>
                </a:ext>
              </a:extLst>
            </p:cNvPr>
            <p:cNvSpPr txBox="1"/>
            <p:nvPr/>
          </p:nvSpPr>
          <p:spPr>
            <a:xfrm>
              <a:off x="5785026" y="241471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23B069D3-C3CB-ED98-9BB5-C668E5EBBE73}"/>
              </a:ext>
            </a:extLst>
          </p:cNvPr>
          <p:cNvGrpSpPr/>
          <p:nvPr/>
        </p:nvGrpSpPr>
        <p:grpSpPr>
          <a:xfrm>
            <a:off x="9635445" y="2038724"/>
            <a:ext cx="1482647" cy="1325564"/>
            <a:chOff x="9635445" y="2038724"/>
            <a:chExt cx="1482647" cy="1325564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7AD786B8-DF67-05C9-F937-E8FAE746D449}"/>
                </a:ext>
              </a:extLst>
            </p:cNvPr>
            <p:cNvGrpSpPr/>
            <p:nvPr/>
          </p:nvGrpSpPr>
          <p:grpSpPr>
            <a:xfrm>
              <a:off x="9635445" y="2038724"/>
              <a:ext cx="1482647" cy="1325564"/>
              <a:chOff x="9261663" y="1690688"/>
              <a:chExt cx="1944307" cy="1738312"/>
            </a:xfrm>
          </p:grpSpPr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8A3065B2-C04B-6770-823A-87AED1BCC1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71036" y="1690688"/>
                <a:ext cx="1325563" cy="1325563"/>
              </a:xfrm>
              <a:prstGeom prst="rect">
                <a:avLst/>
              </a:prstGeom>
            </p:spPr>
          </p:pic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879C95C8-72DD-6FEB-7D7B-5F8D5B97050A}"/>
                  </a:ext>
                </a:extLst>
              </p:cNvPr>
              <p:cNvSpPr/>
              <p:nvPr/>
            </p:nvSpPr>
            <p:spPr>
              <a:xfrm>
                <a:off x="9261663" y="2852928"/>
                <a:ext cx="1944307" cy="5760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F92BCB6-978C-ECD2-CFED-F85B617FF38E}"/>
                </a:ext>
              </a:extLst>
            </p:cNvPr>
            <p:cNvSpPr txBox="1"/>
            <p:nvPr/>
          </p:nvSpPr>
          <p:spPr>
            <a:xfrm>
              <a:off x="10053602" y="2959977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</a:rPr>
                <a:t>窓口</a:t>
              </a:r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525EB359-CEF7-0865-8154-41F2233B4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937" y="3475890"/>
            <a:ext cx="1171660" cy="1171660"/>
          </a:xfrm>
          <a:prstGeom prst="rect">
            <a:avLst/>
          </a:prstGeom>
        </p:spPr>
      </p:pic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4246D809-ECF3-3D35-7A12-6DCFBBC37B45}"/>
              </a:ext>
            </a:extLst>
          </p:cNvPr>
          <p:cNvSpPr/>
          <p:nvPr/>
        </p:nvSpPr>
        <p:spPr>
          <a:xfrm>
            <a:off x="7356065" y="2803017"/>
            <a:ext cx="2330533" cy="959108"/>
          </a:xfrm>
          <a:prstGeom prst="wedgeEllipseCallout">
            <a:avLst>
              <a:gd name="adj1" fmla="val 59208"/>
              <a:gd name="adj2" fmla="val 777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/>
              <a:t>⑩</a:t>
            </a:r>
            <a:endParaRPr kumimoji="1" lang="en-US" altLang="ja-JP" sz="3200" dirty="0"/>
          </a:p>
        </p:txBody>
      </p:sp>
      <p:sp>
        <p:nvSpPr>
          <p:cNvPr id="6" name="吹き出し: 円形 5">
            <a:extLst>
              <a:ext uri="{FF2B5EF4-FFF2-40B4-BE49-F238E27FC236}">
                <a16:creationId xmlns:a16="http://schemas.microsoft.com/office/drawing/2014/main" id="{42CA5F85-D85E-1C01-F590-49ABEB97A79C}"/>
              </a:ext>
            </a:extLst>
          </p:cNvPr>
          <p:cNvSpPr/>
          <p:nvPr/>
        </p:nvSpPr>
        <p:spPr>
          <a:xfrm>
            <a:off x="7515268" y="658368"/>
            <a:ext cx="2330533" cy="1154303"/>
          </a:xfrm>
          <a:prstGeom prst="wedgeEllipseCallout">
            <a:avLst>
              <a:gd name="adj1" fmla="val 59208"/>
              <a:gd name="adj2" fmla="val 777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⑩！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en-US" altLang="ja-JP" dirty="0"/>
              <a:t>OK</a:t>
            </a:r>
            <a:r>
              <a:rPr kumimoji="1" lang="ja-JP" altLang="en-US" dirty="0"/>
              <a:t>！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7842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330106B-4281-C2AB-2825-8D0D64184B07}"/>
              </a:ext>
            </a:extLst>
          </p:cNvPr>
          <p:cNvSpPr/>
          <p:nvPr/>
        </p:nvSpPr>
        <p:spPr>
          <a:xfrm>
            <a:off x="274510" y="4206239"/>
            <a:ext cx="11533434" cy="24505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2B63D01-8F91-2F1B-3512-191823DEA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510" y="365125"/>
            <a:ext cx="11079290" cy="1325563"/>
          </a:xfrm>
        </p:spPr>
        <p:txBody>
          <a:bodyPr/>
          <a:lstStyle/>
          <a:p>
            <a:r>
              <a:rPr kumimoji="1" lang="ja-JP" altLang="en-US" dirty="0"/>
              <a:t>システムイメージ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3B051E0-C091-D855-83D5-1D92A8437A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899" y="1572930"/>
            <a:ext cx="1098201" cy="1098201"/>
          </a:xfrm>
          <a:prstGeom prst="rect">
            <a:avLst/>
          </a:prstGeom>
        </p:spPr>
      </p:pic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61C4B5B-42FD-0D2C-42C7-1DE612D046A7}"/>
              </a:ext>
            </a:extLst>
          </p:cNvPr>
          <p:cNvGrpSpPr/>
          <p:nvPr/>
        </p:nvGrpSpPr>
        <p:grpSpPr>
          <a:xfrm>
            <a:off x="384048" y="2818448"/>
            <a:ext cx="1159764" cy="1159764"/>
            <a:chOff x="566928" y="2309432"/>
            <a:chExt cx="1159764" cy="1159764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42B19ABB-73F9-F8B4-83F4-6D8919F0B1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B4C2B5C3-2E13-70E3-328C-336CEF226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9F50BFDB-5E2D-9C1F-DA1D-F60027DDB48B}"/>
              </a:ext>
            </a:extLst>
          </p:cNvPr>
          <p:cNvGrpSpPr/>
          <p:nvPr/>
        </p:nvGrpSpPr>
        <p:grpSpPr>
          <a:xfrm>
            <a:off x="2998089" y="2827592"/>
            <a:ext cx="1159764" cy="1159764"/>
            <a:chOff x="566928" y="2309432"/>
            <a:chExt cx="1159764" cy="1159764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CC1399D1-8222-FD90-BFAC-082C148C60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55411983-0517-A1C0-2C52-D08DD41058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7AAA457-8B94-3540-2D98-8742C9DF987B}"/>
              </a:ext>
            </a:extLst>
          </p:cNvPr>
          <p:cNvGrpSpPr/>
          <p:nvPr/>
        </p:nvGrpSpPr>
        <p:grpSpPr>
          <a:xfrm>
            <a:off x="5406390" y="2836736"/>
            <a:ext cx="1159764" cy="1159764"/>
            <a:chOff x="566928" y="2309432"/>
            <a:chExt cx="1159764" cy="1159764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B892B0A2-54CD-AED8-9E4A-6D34440C41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2A1C28DA-96F9-4C72-3B5E-9C59BC4856F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A3AE65E-C541-1BEC-4DC2-AA423694B3CB}"/>
              </a:ext>
            </a:extLst>
          </p:cNvPr>
          <p:cNvGrpSpPr/>
          <p:nvPr/>
        </p:nvGrpSpPr>
        <p:grpSpPr>
          <a:xfrm>
            <a:off x="7700772" y="2799398"/>
            <a:ext cx="1159764" cy="1159764"/>
            <a:chOff x="566928" y="2309432"/>
            <a:chExt cx="1159764" cy="1159764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9668CE5F-6989-F51B-9E2F-3ED24DA1B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1DB2599C-32EB-A73E-FC98-66AFA9E11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882F37AC-9F48-2029-AA39-DA45A7BB3CA4}"/>
              </a:ext>
            </a:extLst>
          </p:cNvPr>
          <p:cNvGrpSpPr/>
          <p:nvPr/>
        </p:nvGrpSpPr>
        <p:grpSpPr>
          <a:xfrm>
            <a:off x="10200894" y="2799398"/>
            <a:ext cx="1159764" cy="1159764"/>
            <a:chOff x="566928" y="2309432"/>
            <a:chExt cx="1159764" cy="1159764"/>
          </a:xfrm>
        </p:grpSpPr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74B0BFB5-D0DD-CA17-2D0E-12501F9309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668" y="2515172"/>
              <a:ext cx="954024" cy="954024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3B9A33C0-526E-AD5E-53D7-C4A8037B8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8" y="2309432"/>
              <a:ext cx="542544" cy="542544"/>
            </a:xfrm>
            <a:prstGeom prst="rect">
              <a:avLst/>
            </a:prstGeom>
          </p:spPr>
        </p:pic>
      </p:grp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D7528834-61FD-91E1-7BA4-57F47EFF9EAD}"/>
              </a:ext>
            </a:extLst>
          </p:cNvPr>
          <p:cNvCxnSpPr>
            <a:cxnSpLocks/>
            <a:stCxn id="7" idx="2"/>
            <a:endCxn id="19" idx="0"/>
          </p:cNvCxnSpPr>
          <p:nvPr/>
        </p:nvCxnSpPr>
        <p:spPr>
          <a:xfrm flipH="1">
            <a:off x="6089142" y="2671131"/>
            <a:ext cx="6858" cy="37134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2A90EBE3-DC04-CAF3-E7AC-63137F4CDC90}"/>
              </a:ext>
            </a:extLst>
          </p:cNvPr>
          <p:cNvCxnSpPr>
            <a:cxnSpLocks/>
            <a:stCxn id="7" idx="2"/>
            <a:endCxn id="22" idx="0"/>
          </p:cNvCxnSpPr>
          <p:nvPr/>
        </p:nvCxnSpPr>
        <p:spPr>
          <a:xfrm rot="16200000" flipH="1">
            <a:off x="7072759" y="1694372"/>
            <a:ext cx="334007" cy="2287524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0">
            <a:extLst>
              <a:ext uri="{FF2B5EF4-FFF2-40B4-BE49-F238E27FC236}">
                <a16:creationId xmlns:a16="http://schemas.microsoft.com/office/drawing/2014/main" id="{A83A5F01-5D42-E9F0-7BCC-379F076A45B2}"/>
              </a:ext>
            </a:extLst>
          </p:cNvPr>
          <p:cNvCxnSpPr>
            <a:cxnSpLocks/>
            <a:stCxn id="7" idx="2"/>
            <a:endCxn id="25" idx="0"/>
          </p:cNvCxnSpPr>
          <p:nvPr/>
        </p:nvCxnSpPr>
        <p:spPr>
          <a:xfrm rot="16200000" flipH="1">
            <a:off x="8322820" y="444311"/>
            <a:ext cx="334007" cy="4787646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0">
            <a:extLst>
              <a:ext uri="{FF2B5EF4-FFF2-40B4-BE49-F238E27FC236}">
                <a16:creationId xmlns:a16="http://schemas.microsoft.com/office/drawing/2014/main" id="{028D1C7B-03BD-600A-6819-F57ED3E00C86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 rot="5400000">
            <a:off x="4707321" y="1644652"/>
            <a:ext cx="362201" cy="2415159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30">
            <a:extLst>
              <a:ext uri="{FF2B5EF4-FFF2-40B4-BE49-F238E27FC236}">
                <a16:creationId xmlns:a16="http://schemas.microsoft.com/office/drawing/2014/main" id="{0F08FFC1-0A87-13DA-5ED9-B20F031583A8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 rot="5400000">
            <a:off x="3404872" y="333059"/>
            <a:ext cx="353057" cy="5029200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9799F1EE-6C12-EFF7-60D3-74634CB6DAA3}"/>
              </a:ext>
            </a:extLst>
          </p:cNvPr>
          <p:cNvGrpSpPr/>
          <p:nvPr/>
        </p:nvGrpSpPr>
        <p:grpSpPr>
          <a:xfrm>
            <a:off x="274510" y="4565965"/>
            <a:ext cx="11403139" cy="1771652"/>
            <a:chOff x="274510" y="4364797"/>
            <a:chExt cx="11403139" cy="1771652"/>
          </a:xfrm>
        </p:grpSpPr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30DF4A31-C666-1AF2-7F70-9ED2F4F26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918" y="4984686"/>
              <a:ext cx="1151763" cy="1151763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98A3B7DB-973F-9167-1C7F-59D2E8E6313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4959" y="4984685"/>
              <a:ext cx="1151763" cy="1151763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2E6B2DFA-4871-619E-66F3-4E2877813D8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5642" y="4984684"/>
              <a:ext cx="1151763" cy="1151763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FEA0034F-4946-4D5A-392F-E8FDFF44E72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07642" y="4984684"/>
              <a:ext cx="1151763" cy="1151763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798F60C7-BAD1-C71C-90D7-ED54AFDB109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07764" y="4982017"/>
              <a:ext cx="1151763" cy="1151763"/>
            </a:xfrm>
            <a:prstGeom prst="rect">
              <a:avLst/>
            </a:prstGeom>
          </p:spPr>
        </p:pic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AB9C7ED6-E4B6-CBE5-5106-93257E28783C}"/>
                </a:ext>
              </a:extLst>
            </p:cNvPr>
            <p:cNvGrpSpPr/>
            <p:nvPr/>
          </p:nvGrpSpPr>
          <p:grpSpPr>
            <a:xfrm>
              <a:off x="274510" y="4399341"/>
              <a:ext cx="1588008" cy="529780"/>
              <a:chOff x="132588" y="4726557"/>
              <a:chExt cx="1588008" cy="529780"/>
            </a:xfrm>
          </p:grpSpPr>
          <p:pic>
            <p:nvPicPr>
              <p:cNvPr id="58" name="図 57">
                <a:extLst>
                  <a:ext uri="{FF2B5EF4-FFF2-40B4-BE49-F238E27FC236}">
                    <a16:creationId xmlns:a16="http://schemas.microsoft.com/office/drawing/2014/main" id="{20569EAF-1A49-84EC-CE3E-A71A4B3C83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59" name="図 58">
                <a:extLst>
                  <a:ext uri="{FF2B5EF4-FFF2-40B4-BE49-F238E27FC236}">
                    <a16:creationId xmlns:a16="http://schemas.microsoft.com/office/drawing/2014/main" id="{8A828A32-09B9-317E-D7F5-D2940F019D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0" name="図 59">
                <a:extLst>
                  <a:ext uri="{FF2B5EF4-FFF2-40B4-BE49-F238E27FC236}">
                    <a16:creationId xmlns:a16="http://schemas.microsoft.com/office/drawing/2014/main" id="{E097C4F4-8148-719D-CA9F-86CA410D25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C185D1DE-2CD4-5E0A-9022-7AC726F97783}"/>
                </a:ext>
              </a:extLst>
            </p:cNvPr>
            <p:cNvGrpSpPr/>
            <p:nvPr/>
          </p:nvGrpSpPr>
          <p:grpSpPr>
            <a:xfrm>
              <a:off x="2878836" y="4409185"/>
              <a:ext cx="1588008" cy="529780"/>
              <a:chOff x="132588" y="4726557"/>
              <a:chExt cx="1588008" cy="529780"/>
            </a:xfrm>
          </p:grpSpPr>
          <p:pic>
            <p:nvPicPr>
              <p:cNvPr id="63" name="図 62">
                <a:extLst>
                  <a:ext uri="{FF2B5EF4-FFF2-40B4-BE49-F238E27FC236}">
                    <a16:creationId xmlns:a16="http://schemas.microsoft.com/office/drawing/2014/main" id="{276ADC43-458B-8D09-D53A-FE17A70E0E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4" name="図 63">
                <a:extLst>
                  <a:ext uri="{FF2B5EF4-FFF2-40B4-BE49-F238E27FC236}">
                    <a16:creationId xmlns:a16="http://schemas.microsoft.com/office/drawing/2014/main" id="{96654271-80EF-7C8B-A19F-5A5386E9D1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5" name="図 64">
                <a:extLst>
                  <a:ext uri="{FF2B5EF4-FFF2-40B4-BE49-F238E27FC236}">
                    <a16:creationId xmlns:a16="http://schemas.microsoft.com/office/drawing/2014/main" id="{17DCA604-97BE-3292-F910-79D6EEDE05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30F60727-B139-AE52-2508-CF5DB6D0D255}"/>
                </a:ext>
              </a:extLst>
            </p:cNvPr>
            <p:cNvGrpSpPr/>
            <p:nvPr/>
          </p:nvGrpSpPr>
          <p:grpSpPr>
            <a:xfrm>
              <a:off x="5295138" y="4395817"/>
              <a:ext cx="1588008" cy="529780"/>
              <a:chOff x="132588" y="4726557"/>
              <a:chExt cx="1588008" cy="529780"/>
            </a:xfrm>
          </p:grpSpPr>
          <p:pic>
            <p:nvPicPr>
              <p:cNvPr id="67" name="図 66">
                <a:extLst>
                  <a:ext uri="{FF2B5EF4-FFF2-40B4-BE49-F238E27FC236}">
                    <a16:creationId xmlns:a16="http://schemas.microsoft.com/office/drawing/2014/main" id="{6C6CA1AB-136C-19F7-53D0-F3B9D1D230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8" name="図 67">
                <a:extLst>
                  <a:ext uri="{FF2B5EF4-FFF2-40B4-BE49-F238E27FC236}">
                    <a16:creationId xmlns:a16="http://schemas.microsoft.com/office/drawing/2014/main" id="{FFBF730B-685B-76A0-A293-09A864D3FB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69" name="図 68">
                <a:extLst>
                  <a:ext uri="{FF2B5EF4-FFF2-40B4-BE49-F238E27FC236}">
                    <a16:creationId xmlns:a16="http://schemas.microsoft.com/office/drawing/2014/main" id="{743F726B-3F19-F0A3-5337-7757C492DF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id="{A8570D52-21C9-97F7-E881-F47B18816E77}"/>
                </a:ext>
              </a:extLst>
            </p:cNvPr>
            <p:cNvGrpSpPr/>
            <p:nvPr/>
          </p:nvGrpSpPr>
          <p:grpSpPr>
            <a:xfrm>
              <a:off x="7589519" y="4416233"/>
              <a:ext cx="1588008" cy="529780"/>
              <a:chOff x="132588" y="4726557"/>
              <a:chExt cx="1588008" cy="529780"/>
            </a:xfrm>
          </p:grpSpPr>
          <p:pic>
            <p:nvPicPr>
              <p:cNvPr id="71" name="図 70">
                <a:extLst>
                  <a:ext uri="{FF2B5EF4-FFF2-40B4-BE49-F238E27FC236}">
                    <a16:creationId xmlns:a16="http://schemas.microsoft.com/office/drawing/2014/main" id="{C27F44BF-5080-0E65-C422-B92B479A9F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2" name="図 71">
                <a:extLst>
                  <a:ext uri="{FF2B5EF4-FFF2-40B4-BE49-F238E27FC236}">
                    <a16:creationId xmlns:a16="http://schemas.microsoft.com/office/drawing/2014/main" id="{7D022CEA-A829-9CEE-391A-C296998476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3" name="図 72">
                <a:extLst>
                  <a:ext uri="{FF2B5EF4-FFF2-40B4-BE49-F238E27FC236}">
                    <a16:creationId xmlns:a16="http://schemas.microsoft.com/office/drawing/2014/main" id="{66F4C7A7-D938-46B3-8943-3188C6B1F0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B1D34FD1-6865-5A2F-20D8-8CE222917464}"/>
                </a:ext>
              </a:extLst>
            </p:cNvPr>
            <p:cNvGrpSpPr/>
            <p:nvPr/>
          </p:nvGrpSpPr>
          <p:grpSpPr>
            <a:xfrm>
              <a:off x="10089641" y="4364797"/>
              <a:ext cx="1588008" cy="529780"/>
              <a:chOff x="132588" y="4726557"/>
              <a:chExt cx="1588008" cy="529780"/>
            </a:xfrm>
          </p:grpSpPr>
          <p:pic>
            <p:nvPicPr>
              <p:cNvPr id="75" name="図 74">
                <a:extLst>
                  <a:ext uri="{FF2B5EF4-FFF2-40B4-BE49-F238E27FC236}">
                    <a16:creationId xmlns:a16="http://schemas.microsoft.com/office/drawing/2014/main" id="{F1008E3D-EF01-99F2-F281-A5AA71B2E0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588" y="4726557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6" name="図 75">
                <a:extLst>
                  <a:ext uri="{FF2B5EF4-FFF2-40B4-BE49-F238E27FC236}">
                    <a16:creationId xmlns:a16="http://schemas.microsoft.com/office/drawing/2014/main" id="{7D1FA723-CCA6-338B-C722-0F7C77CEBA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5226" y="4733605"/>
                <a:ext cx="522732" cy="522732"/>
              </a:xfrm>
              <a:prstGeom prst="rect">
                <a:avLst/>
              </a:prstGeom>
            </p:spPr>
          </p:pic>
          <p:pic>
            <p:nvPicPr>
              <p:cNvPr id="77" name="図 76">
                <a:extLst>
                  <a:ext uri="{FF2B5EF4-FFF2-40B4-BE49-F238E27FC236}">
                    <a16:creationId xmlns:a16="http://schemas.microsoft.com/office/drawing/2014/main" id="{198619EC-56FE-771F-2154-7BD3D4D19E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7864" y="4726557"/>
                <a:ext cx="522732" cy="522732"/>
              </a:xfrm>
              <a:prstGeom prst="rect">
                <a:avLst/>
              </a:prstGeom>
            </p:spPr>
          </p:pic>
        </p:grpSp>
      </p:grp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D55F74A-B1E1-935A-4464-904524212AF8}"/>
              </a:ext>
            </a:extLst>
          </p:cNvPr>
          <p:cNvCxnSpPr>
            <a:cxnSpLocks/>
            <a:stCxn id="11" idx="2"/>
            <a:endCxn id="59" idx="0"/>
          </p:cNvCxnSpPr>
          <p:nvPr/>
        </p:nvCxnSpPr>
        <p:spPr>
          <a:xfrm>
            <a:off x="1066800" y="3978212"/>
            <a:ext cx="1714" cy="62934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234078D2-5581-2FDE-4DED-F9C798D9B593}"/>
              </a:ext>
            </a:extLst>
          </p:cNvPr>
          <p:cNvCxnSpPr>
            <a:cxnSpLocks/>
            <a:stCxn id="16" idx="2"/>
            <a:endCxn id="64" idx="0"/>
          </p:cNvCxnSpPr>
          <p:nvPr/>
        </p:nvCxnSpPr>
        <p:spPr>
          <a:xfrm flipH="1">
            <a:off x="3672840" y="3987356"/>
            <a:ext cx="8001" cy="63004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5008DF01-ADB2-8BA4-5359-E455B51A6D4C}"/>
              </a:ext>
            </a:extLst>
          </p:cNvPr>
          <p:cNvCxnSpPr>
            <a:cxnSpLocks/>
            <a:stCxn id="19" idx="2"/>
            <a:endCxn id="68" idx="0"/>
          </p:cNvCxnSpPr>
          <p:nvPr/>
        </p:nvCxnSpPr>
        <p:spPr>
          <a:xfrm>
            <a:off x="6089142" y="3996500"/>
            <a:ext cx="0" cy="607533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ECD58518-5778-1001-BC4C-740D3671A70C}"/>
              </a:ext>
            </a:extLst>
          </p:cNvPr>
          <p:cNvCxnSpPr>
            <a:cxnSpLocks/>
            <a:stCxn id="22" idx="2"/>
            <a:endCxn id="72" idx="0"/>
          </p:cNvCxnSpPr>
          <p:nvPr/>
        </p:nvCxnSpPr>
        <p:spPr>
          <a:xfrm flipH="1">
            <a:off x="8383523" y="3959162"/>
            <a:ext cx="1" cy="665287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583DEFCA-30BA-6695-C317-74CF5CE2B73A}"/>
              </a:ext>
            </a:extLst>
          </p:cNvPr>
          <p:cNvCxnSpPr>
            <a:cxnSpLocks/>
            <a:stCxn id="25" idx="2"/>
            <a:endCxn id="76" idx="0"/>
          </p:cNvCxnSpPr>
          <p:nvPr/>
        </p:nvCxnSpPr>
        <p:spPr>
          <a:xfrm flipH="1">
            <a:off x="10883645" y="3959162"/>
            <a:ext cx="1" cy="61385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0499935-2D42-8446-14EB-465F3B0CF866}"/>
              </a:ext>
            </a:extLst>
          </p:cNvPr>
          <p:cNvSpPr/>
          <p:nvPr/>
        </p:nvSpPr>
        <p:spPr>
          <a:xfrm>
            <a:off x="274510" y="1503808"/>
            <a:ext cx="11533434" cy="270243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8E1277CB-BAC0-D056-84B3-0E36A950AC1D}"/>
              </a:ext>
            </a:extLst>
          </p:cNvPr>
          <p:cNvSpPr txBox="1"/>
          <p:nvPr/>
        </p:nvSpPr>
        <p:spPr>
          <a:xfrm>
            <a:off x="358717" y="1584000"/>
            <a:ext cx="1338828" cy="4322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tIns="108000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</a:rPr>
              <a:t>クラウド層</a:t>
            </a:r>
          </a:p>
        </p:txBody>
      </p:sp>
    </p:spTree>
    <p:extLst>
      <p:ext uri="{BB962C8B-B14F-4D97-AF65-F5344CB8AC3E}">
        <p14:creationId xmlns:p14="http://schemas.microsoft.com/office/powerpoint/2010/main" val="4246168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869</Words>
  <Application>Microsoft Office PowerPoint</Application>
  <PresentationFormat>ワイド画面</PresentationFormat>
  <Paragraphs>181</Paragraphs>
  <Slides>28</Slides>
  <Notes>18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4" baseType="lpstr">
      <vt:lpstr>ＭＳ ゴシック</vt:lpstr>
      <vt:lpstr>ＭＳ 明朝</vt:lpstr>
      <vt:lpstr>游ゴシック</vt:lpstr>
      <vt:lpstr>游ゴシック Light</vt:lpstr>
      <vt:lpstr>Arial</vt:lpstr>
      <vt:lpstr>Office テーマ</vt:lpstr>
      <vt:lpstr>ＤＸ市役所 窓口案内</vt:lpstr>
      <vt:lpstr>導入する意義</vt:lpstr>
      <vt:lpstr>競合製品に対する優位性</vt:lpstr>
      <vt:lpstr>運用イメージ（導入前）</vt:lpstr>
      <vt:lpstr>運用イメージ（導入後）</vt:lpstr>
      <vt:lpstr>運用イメージ（導入前）</vt:lpstr>
      <vt:lpstr>運用イメージ（導入後）</vt:lpstr>
      <vt:lpstr>運用イメージ（導入後）</vt:lpstr>
      <vt:lpstr>システムイメージ</vt:lpstr>
      <vt:lpstr>システムイメージ</vt:lpstr>
      <vt:lpstr>システムイメージ</vt:lpstr>
      <vt:lpstr>システムイメージ</vt:lpstr>
      <vt:lpstr>コスト</vt:lpstr>
      <vt:lpstr>リリースから収益化まで</vt:lpstr>
      <vt:lpstr>リリースから収益化まで</vt:lpstr>
      <vt:lpstr>リリースから収益化まで</vt:lpstr>
      <vt:lpstr>リリースから収益化まで</vt:lpstr>
      <vt:lpstr>Appendix</vt:lpstr>
      <vt:lpstr>クレーマーオプション（導入前）</vt:lpstr>
      <vt:lpstr>クレーマーオプション（導入後）</vt:lpstr>
      <vt:lpstr>クレーマーオプション（導入後）</vt:lpstr>
      <vt:lpstr>アップセルプラン</vt:lpstr>
      <vt:lpstr>クロスセルプラン</vt:lpstr>
      <vt:lpstr>オプション機能</vt:lpstr>
      <vt:lpstr>導線案内</vt:lpstr>
      <vt:lpstr>コスト詳細</vt:lpstr>
      <vt:lpstr>コスト詳細</vt:lpstr>
      <vt:lpstr>コスト詳細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ＤＸ市役所 窓口案内</dc:title>
  <dc:creator>小澤　敏幸</dc:creator>
  <cp:lastModifiedBy>山梨県</cp:lastModifiedBy>
  <cp:revision>9</cp:revision>
  <dcterms:created xsi:type="dcterms:W3CDTF">2022-09-23T02:54:23Z</dcterms:created>
  <dcterms:modified xsi:type="dcterms:W3CDTF">2022-09-30T05:16:47Z</dcterms:modified>
</cp:coreProperties>
</file>