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75" r:id="rId2"/>
    <p:sldId id="276" r:id="rId3"/>
    <p:sldId id="277" r:id="rId4"/>
    <p:sldId id="278" r:id="rId5"/>
    <p:sldId id="284" r:id="rId6"/>
    <p:sldId id="279" r:id="rId7"/>
    <p:sldId id="280" r:id="rId8"/>
    <p:sldId id="285" r:id="rId9"/>
    <p:sldId id="281" r:id="rId10"/>
    <p:sldId id="283" r:id="rId11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08" autoAdjust="0"/>
    <p:restoredTop sz="95320" autoAdjust="0"/>
  </p:normalViewPr>
  <p:slideViewPr>
    <p:cSldViewPr snapToGrid="0">
      <p:cViewPr varScale="1">
        <p:scale>
          <a:sx n="87" d="100"/>
          <a:sy n="87" d="100"/>
        </p:scale>
        <p:origin x="147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9D08492D-56E2-4D94-9328-62FB6C23AFC7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A6F9D637-3632-42F7-A3D3-FECD52CB6A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96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0AE411AB-2BE1-4BE7-8F0B-C7423436DBA1}" type="datetimeFigureOut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F5BF405D-7C2B-4930-B7D8-83789F0DD0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5730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E9E10-00AD-4300-9A19-6BD63127FDED}" type="datetime1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14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05F1-8BA6-46AC-AC5C-FFB8049CCF7F}" type="datetime1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178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8EFF-001B-4151-A16F-15FD1B7CA5D3}" type="datetime1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600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B8641-DCC8-451C-8C27-DA814AB4B9B1}" type="datetime1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331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88316-9F49-4D1C-A469-55955C2AF5A9}" type="datetime1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438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719E-5643-4447-B54C-0D103FDC7C25}" type="datetime1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546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75CF-9C13-4520-9991-0F68AE16F79A}" type="datetime1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4184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613E2-8E40-4D44-933A-CFFDB6552F29}" type="datetime1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015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096E-6F5B-488B-9F24-90BC1464E206}" type="datetime1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754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4F3C9-FBE8-4877-BAF9-B3F47CC45385}" type="datetime1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6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F560-B577-4CD0-B14E-3B344BE015D7}" type="datetime1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45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F1225-791A-4C76-B735-F71E488BD7BD}" type="datetime1">
              <a:rPr kumimoji="1" lang="ja-JP" altLang="en-US" smtClean="0"/>
              <a:t>2021/10/11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7CE5E-21F3-4A39-9BD3-30D74E4FD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0858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1045422" y="2961041"/>
            <a:ext cx="84279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新型コロナウイルス感染症対応検証・記録</a:t>
            </a:r>
            <a:r>
              <a:rPr lang="zh-TW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</a:t>
            </a:r>
            <a:endParaRPr lang="en-US" altLang="zh-TW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zh-TW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企画書</a:t>
            </a:r>
            <a:endParaRPr lang="zh-TW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正方形/長方形 76"/>
          <p:cNvSpPr/>
          <p:nvPr/>
        </p:nvSpPr>
        <p:spPr>
          <a:xfrm>
            <a:off x="195944" y="110107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提案者名等を適宜記載すること。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95944" y="270590"/>
            <a:ext cx="1698957" cy="50385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様式第</a:t>
            </a:r>
            <a:r>
              <a:rPr kumimoji="1"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号の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１</a:t>
            </a:r>
            <a:endParaRPr kumimoji="1"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95944" y="2078603"/>
            <a:ext cx="945859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企画書はこの表紙を含め４０スライド以内とすること。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95944" y="1582700"/>
            <a:ext cx="5554047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作成に際しては別紙「審査基準」を参照すること。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66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9938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4.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価格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価格の妥当性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195944" y="1785315"/>
            <a:ext cx="9433248" cy="338554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見積書（画像）をスライドとして添付すること。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2230454"/>
            <a:ext cx="943324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別途、見積書の原本を提出すること。</a:t>
            </a:r>
            <a:endParaRPr lang="ja-JP" altLang="en-US" sz="12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66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業務の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実施方針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業務実施の基本方針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6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業務の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実施方針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業務内容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、業務実施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方法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3547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業務の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実施方針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役割分担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82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業務の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実施方針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(4</a:t>
            </a:r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業務実施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726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組織の経験・能力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類似業務の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経験、専門知識等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16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組織の経験・能力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組織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として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の業務実施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能力・体制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7551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95944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2.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組織の経験・能力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業務従事者の経験・能力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802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/>
          <p:cNvCxnSpPr/>
          <p:nvPr/>
        </p:nvCxnSpPr>
        <p:spPr>
          <a:xfrm>
            <a:off x="0" y="895739"/>
            <a:ext cx="990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35706" y="146743"/>
            <a:ext cx="7974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en-US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.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その他の提案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zh-TW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独自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の提案</a:t>
            </a:r>
            <a:endParaRPr lang="en-US" altLang="zh-TW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7CE5E-21F3-4A39-9BD3-30D74E4FD0E1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195944" y="1101070"/>
            <a:ext cx="9433248" cy="584775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別紙「審査基準」の「評価内容」を踏まえて提案内容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を記載する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こと。</a:t>
            </a:r>
            <a:endParaRPr lang="en-US" altLang="ja-JP" sz="1600" dirty="0" smtClean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ページ数については、複数枚であることに差し支えない（スライドの追加など</a:t>
            </a:r>
            <a:r>
              <a:rPr lang="ja-JP" altLang="en-US" sz="1600" dirty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により適宜対応</a:t>
            </a:r>
            <a:r>
              <a:rPr lang="ja-JP" altLang="en-US" sz="1600" dirty="0" smtClean="0">
                <a:solidFill>
                  <a:srgbClr val="C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すること）。</a:t>
            </a:r>
            <a:endParaRPr lang="zh-TW" altLang="en-US" sz="1600" dirty="0">
              <a:solidFill>
                <a:srgbClr val="C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558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2453</TotalTime>
  <Words>633</Words>
  <Application>Microsoft Office PowerPoint</Application>
  <PresentationFormat>A4 210 x 297 mm</PresentationFormat>
  <Paragraphs>54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山梨県</dc:creator>
  <cp:lastModifiedBy>山梨県</cp:lastModifiedBy>
  <cp:revision>179</cp:revision>
  <cp:lastPrinted>2020-08-06T05:59:11Z</cp:lastPrinted>
  <dcterms:created xsi:type="dcterms:W3CDTF">2019-04-23T07:28:54Z</dcterms:created>
  <dcterms:modified xsi:type="dcterms:W3CDTF">2021-10-11T02:13:48Z</dcterms:modified>
</cp:coreProperties>
</file>